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
  </p:notesMasterIdLst>
  <p:handoutMasterIdLst>
    <p:handoutMasterId r:id="rId6"/>
  </p:handoutMasterIdLst>
  <p:sldIdLst>
    <p:sldId id="289" r:id="rId2"/>
    <p:sldId id="416" r:id="rId3"/>
    <p:sldId id="417" r:id="rId4"/>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c" initials="m" lastIdx="4" clrIdx="0">
    <p:extLst>
      <p:ext uri="{19B8F6BF-5375-455C-9EA6-DF929625EA0E}">
        <p15:presenceInfo xmlns:p15="http://schemas.microsoft.com/office/powerpoint/2012/main" userId="mac" providerId="None"/>
      </p:ext>
    </p:extLst>
  </p:cmAuthor>
  <p:cmAuthor id="2" name="Microsoft Office-Anwender" initials="MO" lastIdx="4" clrIdx="1">
    <p:extLst>
      <p:ext uri="{19B8F6BF-5375-455C-9EA6-DF929625EA0E}">
        <p15:presenceInfo xmlns:p15="http://schemas.microsoft.com/office/powerpoint/2012/main" userId="Microsoft Office-Anwend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2235"/>
    <a:srgbClr val="B4072A"/>
    <a:srgbClr val="AE0728"/>
    <a:srgbClr val="E92336"/>
    <a:srgbClr val="E9F1F7"/>
    <a:srgbClr val="DEEBF2"/>
    <a:srgbClr val="CDE0EB"/>
    <a:srgbClr val="F3DDDD"/>
    <a:srgbClr val="969899"/>
    <a:srgbClr val="0081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61" autoAdjust="0"/>
    <p:restoredTop sz="86413" autoAdjust="0"/>
  </p:normalViewPr>
  <p:slideViewPr>
    <p:cSldViewPr snapToGrid="0">
      <p:cViewPr varScale="1">
        <p:scale>
          <a:sx n="86" d="100"/>
          <a:sy n="86" d="100"/>
        </p:scale>
        <p:origin x="715" y="58"/>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p:cViewPr varScale="1">
        <p:scale>
          <a:sx n="118" d="100"/>
          <a:sy n="118" d="100"/>
        </p:scale>
        <p:origin x="3688" y="21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7E604A1-3E42-4436-9B57-691096150E22}" type="datetimeFigureOut">
              <a:rPr lang="de-DE" smtClean="0"/>
              <a:t>01.06.2023</a:t>
            </a:fld>
            <a:endParaRPr lang="de-DE"/>
          </a:p>
        </p:txBody>
      </p:sp>
      <p:sp>
        <p:nvSpPr>
          <p:cNvPr id="4" name="Fußzeilenplatzhalt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8AA215C-3547-4BCB-AD71-E696FC88BA1C}" type="slidenum">
              <a:rPr lang="de-DE" smtClean="0"/>
              <a:t>‹Nr.›</a:t>
            </a:fld>
            <a:endParaRPr lang="de-DE"/>
          </a:p>
        </p:txBody>
      </p:sp>
    </p:spTree>
    <p:extLst>
      <p:ext uri="{BB962C8B-B14F-4D97-AF65-F5344CB8AC3E}">
        <p14:creationId xmlns:p14="http://schemas.microsoft.com/office/powerpoint/2010/main" val="22845532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904A93A-50F6-48FF-AA04-D00552E67120}" type="datetimeFigureOut">
              <a:rPr lang="de-DE" smtClean="0"/>
              <a:t>01.06.2023</a:t>
            </a:fld>
            <a:endParaRPr lang="de-DE"/>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E5B14C8-54AB-416D-99B3-39C3641D6D08}" type="slidenum">
              <a:rPr lang="de-DE" smtClean="0"/>
              <a:t>‹Nr.›</a:t>
            </a:fld>
            <a:endParaRPr lang="de-DE"/>
          </a:p>
        </p:txBody>
      </p:sp>
    </p:spTree>
    <p:extLst>
      <p:ext uri="{BB962C8B-B14F-4D97-AF65-F5344CB8AC3E}">
        <p14:creationId xmlns:p14="http://schemas.microsoft.com/office/powerpoint/2010/main" val="163947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E5B14C8-54AB-416D-99B3-39C3641D6D08}" type="slidenum">
              <a:rPr lang="de-DE" smtClean="0"/>
              <a:t>1</a:t>
            </a:fld>
            <a:endParaRPr lang="de-DE"/>
          </a:p>
        </p:txBody>
      </p:sp>
    </p:spTree>
    <p:extLst>
      <p:ext uri="{BB962C8B-B14F-4D97-AF65-F5344CB8AC3E}">
        <p14:creationId xmlns:p14="http://schemas.microsoft.com/office/powerpoint/2010/main" val="40653788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v1">
    <p:spTree>
      <p:nvGrpSpPr>
        <p:cNvPr id="1" name=""/>
        <p:cNvGrpSpPr/>
        <p:nvPr/>
      </p:nvGrpSpPr>
      <p:grpSpPr>
        <a:xfrm>
          <a:off x="0" y="0"/>
          <a:ext cx="0" cy="0"/>
          <a:chOff x="0" y="0"/>
          <a:chExt cx="0" cy="0"/>
        </a:xfrm>
      </p:grpSpPr>
      <p:pic>
        <p:nvPicPr>
          <p:cNvPr id="9" name="Grafik 8">
            <a:extLst>
              <a:ext uri="{FF2B5EF4-FFF2-40B4-BE49-F238E27FC236}">
                <a16:creationId xmlns:a16="http://schemas.microsoft.com/office/drawing/2014/main" id="{88F5B9A3-07D1-2142-B838-462AE654C2B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747542" y="5529679"/>
            <a:ext cx="2087821" cy="995517"/>
          </a:xfrm>
          <a:prstGeom prst="rect">
            <a:avLst/>
          </a:prstGeom>
        </p:spPr>
      </p:pic>
      <p:sp>
        <p:nvSpPr>
          <p:cNvPr id="11" name="Bildplatzhalter 10">
            <a:extLst>
              <a:ext uri="{FF2B5EF4-FFF2-40B4-BE49-F238E27FC236}">
                <a16:creationId xmlns:a16="http://schemas.microsoft.com/office/drawing/2014/main" id="{56689527-8B2D-634A-92A9-EFFA469373C3}"/>
              </a:ext>
            </a:extLst>
          </p:cNvPr>
          <p:cNvSpPr>
            <a:spLocks noGrp="1"/>
          </p:cNvSpPr>
          <p:nvPr>
            <p:ph type="pic" sz="quarter" idx="10"/>
          </p:nvPr>
        </p:nvSpPr>
        <p:spPr>
          <a:xfrm>
            <a:off x="-5" y="0"/>
            <a:ext cx="12209589" cy="4590514"/>
          </a:xfrm>
          <a:custGeom>
            <a:avLst/>
            <a:gdLst>
              <a:gd name="connsiteX0" fmla="*/ 0 w 12192005"/>
              <a:gd name="connsiteY0" fmla="*/ 0 h 4454400"/>
              <a:gd name="connsiteX1" fmla="*/ 12192005 w 12192005"/>
              <a:gd name="connsiteY1" fmla="*/ 0 h 4454400"/>
              <a:gd name="connsiteX2" fmla="*/ 12192005 w 12192005"/>
              <a:gd name="connsiteY2" fmla="*/ 4454400 h 4454400"/>
              <a:gd name="connsiteX3" fmla="*/ 0 w 12192005"/>
              <a:gd name="connsiteY3" fmla="*/ 4454400 h 4454400"/>
              <a:gd name="connsiteX4" fmla="*/ 0 w 12192005"/>
              <a:gd name="connsiteY4" fmla="*/ 0 h 4454400"/>
              <a:gd name="connsiteX0" fmla="*/ 0 w 12192005"/>
              <a:gd name="connsiteY0" fmla="*/ 0 h 4641968"/>
              <a:gd name="connsiteX1" fmla="*/ 12192005 w 12192005"/>
              <a:gd name="connsiteY1" fmla="*/ 0 h 4641968"/>
              <a:gd name="connsiteX2" fmla="*/ 12192005 w 12192005"/>
              <a:gd name="connsiteY2" fmla="*/ 4454400 h 4641968"/>
              <a:gd name="connsiteX3" fmla="*/ 0 w 12192005"/>
              <a:gd name="connsiteY3" fmla="*/ 4454400 h 4641968"/>
              <a:gd name="connsiteX4" fmla="*/ 0 w 12192005"/>
              <a:gd name="connsiteY4" fmla="*/ 0 h 4641968"/>
              <a:gd name="connsiteX0" fmla="*/ 0 w 12209589"/>
              <a:gd name="connsiteY0" fmla="*/ 0 h 4543034"/>
              <a:gd name="connsiteX1" fmla="*/ 12192005 w 12209589"/>
              <a:gd name="connsiteY1" fmla="*/ 0 h 4543034"/>
              <a:gd name="connsiteX2" fmla="*/ 12209589 w 12209589"/>
              <a:gd name="connsiteY2" fmla="*/ 3654300 h 4543034"/>
              <a:gd name="connsiteX3" fmla="*/ 0 w 12209589"/>
              <a:gd name="connsiteY3" fmla="*/ 4454400 h 4543034"/>
              <a:gd name="connsiteX4" fmla="*/ 0 w 12209589"/>
              <a:gd name="connsiteY4" fmla="*/ 0 h 4543034"/>
              <a:gd name="connsiteX0" fmla="*/ 0 w 12209589"/>
              <a:gd name="connsiteY0" fmla="*/ 0 h 4590514"/>
              <a:gd name="connsiteX1" fmla="*/ 12192005 w 12209589"/>
              <a:gd name="connsiteY1" fmla="*/ 0 h 4590514"/>
              <a:gd name="connsiteX2" fmla="*/ 12209589 w 12209589"/>
              <a:gd name="connsiteY2" fmla="*/ 3654300 h 4590514"/>
              <a:gd name="connsiteX3" fmla="*/ 0 w 12209589"/>
              <a:gd name="connsiteY3" fmla="*/ 4454400 h 4590514"/>
              <a:gd name="connsiteX4" fmla="*/ 0 w 12209589"/>
              <a:gd name="connsiteY4" fmla="*/ 0 h 4590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9589" h="4590514">
                <a:moveTo>
                  <a:pt x="0" y="0"/>
                </a:moveTo>
                <a:lnTo>
                  <a:pt x="12192005" y="0"/>
                </a:lnTo>
                <a:cubicBezTo>
                  <a:pt x="12197866" y="1218100"/>
                  <a:pt x="12203728" y="2436200"/>
                  <a:pt x="12209589" y="3654300"/>
                </a:cubicBezTo>
                <a:cubicBezTo>
                  <a:pt x="8884140" y="4234592"/>
                  <a:pt x="3747479" y="4876430"/>
                  <a:pt x="0" y="4454400"/>
                </a:cubicBezTo>
                <a:lnTo>
                  <a:pt x="0" y="0"/>
                </a:lnTo>
                <a:close/>
              </a:path>
            </a:pathLst>
          </a:custGeom>
          <a:solidFill>
            <a:schemeClr val="bg1">
              <a:lumMod val="95000"/>
            </a:schemeClr>
          </a:solidFill>
        </p:spPr>
        <p:txBody>
          <a:bodyPr/>
          <a:lstStyle/>
          <a:p>
            <a:endParaRPr lang="de-DE" dirty="0"/>
          </a:p>
        </p:txBody>
      </p:sp>
      <p:sp>
        <p:nvSpPr>
          <p:cNvPr id="10" name="Textplatzhalter 2">
            <a:extLst>
              <a:ext uri="{FF2B5EF4-FFF2-40B4-BE49-F238E27FC236}">
                <a16:creationId xmlns:a16="http://schemas.microsoft.com/office/drawing/2014/main" id="{A684CB05-725A-42D0-924E-2D9301D24F96}"/>
              </a:ext>
            </a:extLst>
          </p:cNvPr>
          <p:cNvSpPr>
            <a:spLocks noGrp="1"/>
          </p:cNvSpPr>
          <p:nvPr>
            <p:ph type="body" sz="quarter" idx="11" hasCustomPrompt="1"/>
          </p:nvPr>
        </p:nvSpPr>
        <p:spPr>
          <a:xfrm>
            <a:off x="369030" y="4796970"/>
            <a:ext cx="9022022" cy="943429"/>
          </a:xfrm>
          <a:prstGeom prst="rect">
            <a:avLst/>
          </a:prstGeom>
        </p:spPr>
        <p:txBody>
          <a:bodyPr anchor="ctr"/>
          <a:lstStyle>
            <a:lvl1pPr marL="0" indent="0">
              <a:lnSpc>
                <a:spcPts val="2500"/>
              </a:lnSpc>
              <a:buNone/>
              <a:defRPr sz="2800">
                <a:solidFill>
                  <a:srgbClr val="636362"/>
                </a:solidFill>
                <a:latin typeface="Times New Roman" panose="02020603050405020304" pitchFamily="18" charset="0"/>
                <a:cs typeface="Times New Roman" panose="02020603050405020304" pitchFamily="18" charset="0"/>
              </a:defRPr>
            </a:lvl1pPr>
          </a:lstStyle>
          <a:p>
            <a:r>
              <a:rPr lang="de-DE" dirty="0"/>
              <a:t>Titel eingeben</a:t>
            </a:r>
          </a:p>
        </p:txBody>
      </p:sp>
      <p:sp>
        <p:nvSpPr>
          <p:cNvPr id="12" name="Textplatzhalter 11">
            <a:extLst>
              <a:ext uri="{FF2B5EF4-FFF2-40B4-BE49-F238E27FC236}">
                <a16:creationId xmlns:a16="http://schemas.microsoft.com/office/drawing/2014/main" id="{E39419F2-6A54-4FAA-A1A3-33DE486EC08E}"/>
              </a:ext>
            </a:extLst>
          </p:cNvPr>
          <p:cNvSpPr>
            <a:spLocks noGrp="1"/>
          </p:cNvSpPr>
          <p:nvPr>
            <p:ph type="body" sz="quarter" idx="13" hasCustomPrompt="1"/>
          </p:nvPr>
        </p:nvSpPr>
        <p:spPr>
          <a:xfrm>
            <a:off x="369030" y="5927315"/>
            <a:ext cx="9022022" cy="597881"/>
          </a:xfrm>
          <a:prstGeom prst="rect">
            <a:avLst/>
          </a:prstGeom>
        </p:spPr>
        <p:txBody>
          <a:bodyPr anchor="ctr">
            <a:noAutofit/>
          </a:bodyPr>
          <a:lstStyle>
            <a:lvl1pPr marL="0" indent="0">
              <a:lnSpc>
                <a:spcPct val="100000"/>
              </a:lnSpc>
              <a:buNone/>
              <a:defRPr sz="1800">
                <a:solidFill>
                  <a:srgbClr val="636362"/>
                </a:solidFill>
              </a:defRPr>
            </a:lvl1pPr>
            <a:lvl2pPr marL="457200" indent="0">
              <a:buNone/>
              <a:defRPr sz="1800">
                <a:solidFill>
                  <a:srgbClr val="636362"/>
                </a:solidFill>
              </a:defRPr>
            </a:lvl2pPr>
            <a:lvl3pPr marL="914400" indent="0">
              <a:buNone/>
              <a:defRPr sz="1800">
                <a:solidFill>
                  <a:srgbClr val="636362"/>
                </a:solidFill>
              </a:defRPr>
            </a:lvl3pPr>
            <a:lvl4pPr marL="1371600" indent="0">
              <a:buNone/>
              <a:defRPr sz="1800">
                <a:solidFill>
                  <a:srgbClr val="636362"/>
                </a:solidFill>
              </a:defRPr>
            </a:lvl4pPr>
            <a:lvl5pPr marL="1828800" indent="0">
              <a:buNone/>
              <a:defRPr sz="1800">
                <a:solidFill>
                  <a:srgbClr val="636362"/>
                </a:solidFill>
              </a:defRPr>
            </a:lvl5pPr>
          </a:lstStyle>
          <a:p>
            <a:pPr lvl="0"/>
            <a:r>
              <a:rPr lang="de-DE" dirty="0"/>
              <a:t>Untertitel eingeben</a:t>
            </a:r>
          </a:p>
        </p:txBody>
      </p:sp>
    </p:spTree>
    <p:extLst>
      <p:ext uri="{BB962C8B-B14F-4D97-AF65-F5344CB8AC3E}">
        <p14:creationId xmlns:p14="http://schemas.microsoft.com/office/powerpoint/2010/main" val="1951799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 mit Text">
    <p:spTree>
      <p:nvGrpSpPr>
        <p:cNvPr id="1" name=""/>
        <p:cNvGrpSpPr/>
        <p:nvPr/>
      </p:nvGrpSpPr>
      <p:grpSpPr>
        <a:xfrm>
          <a:off x="0" y="0"/>
          <a:ext cx="0" cy="0"/>
          <a:chOff x="0" y="0"/>
          <a:chExt cx="0" cy="0"/>
        </a:xfrm>
      </p:grpSpPr>
      <p:sp>
        <p:nvSpPr>
          <p:cNvPr id="40" name="Picture Placeholder 1"/>
          <p:cNvSpPr>
            <a:spLocks noGrp="1"/>
          </p:cNvSpPr>
          <p:nvPr>
            <p:ph type="pic" sz="quarter" idx="31"/>
          </p:nvPr>
        </p:nvSpPr>
        <p:spPr>
          <a:xfrm>
            <a:off x="213837" y="1458913"/>
            <a:ext cx="5774213" cy="4608000"/>
          </a:xfrm>
          <a:prstGeom prst="rect">
            <a:avLst/>
          </a:prstGeom>
          <a:noFill/>
        </p:spPr>
      </p:sp>
      <p:sp>
        <p:nvSpPr>
          <p:cNvPr id="3" name="Textplatzhalter 2"/>
          <p:cNvSpPr>
            <a:spLocks noGrp="1"/>
          </p:cNvSpPr>
          <p:nvPr>
            <p:ph type="body" sz="quarter" idx="35"/>
          </p:nvPr>
        </p:nvSpPr>
        <p:spPr>
          <a:xfrm>
            <a:off x="6181724" y="1458913"/>
            <a:ext cx="5792789" cy="4608000"/>
          </a:xfrm>
          <a:prstGeom prst="rect">
            <a:avLst/>
          </a:prstGeom>
          <a:noFill/>
        </p:spPr>
        <p:txBody>
          <a:bodyPr lIns="72000" tIns="36000" rIns="72000" bIns="36000" anchor="t"/>
          <a:lstStyle>
            <a:lvl1pPr algn="l">
              <a:lnSpc>
                <a:spcPct val="120000"/>
              </a:lnSpc>
              <a:spcAft>
                <a:spcPts val="1600"/>
              </a:spcAft>
              <a:defRPr baseline="0">
                <a:solidFill>
                  <a:srgbClr val="000000"/>
                </a:solidFill>
              </a:defRPr>
            </a:lvl1pPr>
          </a:lstStyle>
          <a:p>
            <a:pPr lvl="0"/>
            <a:r>
              <a:rPr lang="de-DE" dirty="0"/>
              <a:t>Text</a:t>
            </a:r>
          </a:p>
        </p:txBody>
      </p:sp>
      <p:sp>
        <p:nvSpPr>
          <p:cNvPr id="2" name="Titel 1"/>
          <p:cNvSpPr>
            <a:spLocks noGrp="1"/>
          </p:cNvSpPr>
          <p:nvPr>
            <p:ph type="title"/>
          </p:nvPr>
        </p:nvSpPr>
        <p:spPr/>
        <p:txBody>
          <a:bodyPr/>
          <a:lstStyle/>
          <a:p>
            <a:r>
              <a:rPr lang="de-DE"/>
              <a:t>Titelmasterformat durch Klicken bearbeiten</a:t>
            </a:r>
          </a:p>
        </p:txBody>
      </p:sp>
      <p:sp>
        <p:nvSpPr>
          <p:cNvPr id="4" name="Datumsplatzhalter 3"/>
          <p:cNvSpPr>
            <a:spLocks noGrp="1"/>
          </p:cNvSpPr>
          <p:nvPr>
            <p:ph type="dt" sz="half" idx="36"/>
          </p:nvPr>
        </p:nvSpPr>
        <p:spPr/>
        <p:txBody>
          <a:bodyPr/>
          <a:lstStyle/>
          <a:p>
            <a:fld id="{FB94BF4A-57C5-44E5-899B-D2BD7613F497}" type="datetime1">
              <a:rPr lang="de-DE" altLang="de-DE" smtClean="0"/>
              <a:t>01.06.2023</a:t>
            </a:fld>
            <a:endParaRPr lang="de-DE" altLang="de-DE" dirty="0"/>
          </a:p>
        </p:txBody>
      </p:sp>
      <p:sp>
        <p:nvSpPr>
          <p:cNvPr id="5" name="Fußzeilenplatzhalter 4"/>
          <p:cNvSpPr>
            <a:spLocks noGrp="1"/>
          </p:cNvSpPr>
          <p:nvPr>
            <p:ph type="ftr" sz="quarter" idx="37"/>
          </p:nvPr>
        </p:nvSpPr>
        <p:spPr/>
        <p:txBody>
          <a:bodyPr/>
          <a:lstStyle/>
          <a:p>
            <a:pPr>
              <a:defRPr/>
            </a:pPr>
            <a:r>
              <a:rPr lang="de-DE"/>
              <a:t>Beispiel für Fußzeilentext</a:t>
            </a:r>
            <a:endParaRPr lang="de-DE" dirty="0"/>
          </a:p>
        </p:txBody>
      </p:sp>
    </p:spTree>
    <p:extLst>
      <p:ext uri="{BB962C8B-B14F-4D97-AF65-F5344CB8AC3E}">
        <p14:creationId xmlns:p14="http://schemas.microsoft.com/office/powerpoint/2010/main" val="3379686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Inhaltsfolie-Text-Bild-v2">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5608D43-FC0D-4166-BD92-BF4AC3FA7C1C}"/>
              </a:ext>
            </a:extLst>
          </p:cNvPr>
          <p:cNvSpPr>
            <a:spLocks noGrp="1"/>
          </p:cNvSpPr>
          <p:nvPr>
            <p:ph sz="half" idx="1"/>
          </p:nvPr>
        </p:nvSpPr>
        <p:spPr>
          <a:xfrm>
            <a:off x="213837" y="1458913"/>
            <a:ext cx="5774213" cy="4608000"/>
          </a:xfrm>
          <a:prstGeom prst="rect">
            <a:avLst/>
          </a:prstGeom>
        </p:spPr>
        <p:txBody>
          <a:bodyPr/>
          <a:lstStyle>
            <a:lvl1pPr>
              <a:defRPr/>
            </a:lvl1pPr>
          </a:lstStyle>
          <a:p>
            <a:pPr lvl="0"/>
            <a:r>
              <a:rPr lang="de-DE" dirty="0"/>
              <a:t>Text</a:t>
            </a:r>
          </a:p>
        </p:txBody>
      </p:sp>
      <p:sp>
        <p:nvSpPr>
          <p:cNvPr id="7" name="Bildplatzhalter 24">
            <a:extLst>
              <a:ext uri="{FF2B5EF4-FFF2-40B4-BE49-F238E27FC236}">
                <a16:creationId xmlns:a16="http://schemas.microsoft.com/office/drawing/2014/main" id="{15482F92-FF3F-419A-9E58-3BB6B3A651F4}"/>
              </a:ext>
            </a:extLst>
          </p:cNvPr>
          <p:cNvSpPr>
            <a:spLocks noGrp="1"/>
          </p:cNvSpPr>
          <p:nvPr>
            <p:ph type="pic" sz="quarter" idx="13"/>
          </p:nvPr>
        </p:nvSpPr>
        <p:spPr>
          <a:xfrm>
            <a:off x="6181725" y="1458913"/>
            <a:ext cx="5792788" cy="4608000"/>
          </a:xfrm>
          <a:prstGeom prst="rect">
            <a:avLst/>
          </a:prstGeom>
        </p:spPr>
        <p:txBody>
          <a:bodyPr/>
          <a:lstStyle/>
          <a:p>
            <a:endParaRPr lang="de-DE" dirty="0"/>
          </a:p>
        </p:txBody>
      </p:sp>
      <p:pic>
        <p:nvPicPr>
          <p:cNvPr id="11" name="Grafik 10">
            <a:extLst>
              <a:ext uri="{FF2B5EF4-FFF2-40B4-BE49-F238E27FC236}">
                <a16:creationId xmlns:a16="http://schemas.microsoft.com/office/drawing/2014/main" id="{F6AED98D-F983-7245-BE55-BAB56952A2E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77352" y="219600"/>
            <a:ext cx="1295048" cy="617506"/>
          </a:xfrm>
          <a:prstGeom prst="rect">
            <a:avLst/>
          </a:prstGeom>
        </p:spPr>
      </p:pic>
      <p:sp>
        <p:nvSpPr>
          <p:cNvPr id="21" name="Datumsplatzhalter 2">
            <a:extLst>
              <a:ext uri="{FF2B5EF4-FFF2-40B4-BE49-F238E27FC236}">
                <a16:creationId xmlns:a16="http://schemas.microsoft.com/office/drawing/2014/main" id="{281E2635-4A09-1443-856A-98357C33384F}"/>
              </a:ext>
            </a:extLst>
          </p:cNvPr>
          <p:cNvSpPr>
            <a:spLocks noGrp="1"/>
          </p:cNvSpPr>
          <p:nvPr>
            <p:ph type="dt" sz="half" idx="2"/>
          </p:nvPr>
        </p:nvSpPr>
        <p:spPr>
          <a:xfrm>
            <a:off x="213838" y="6320972"/>
            <a:ext cx="944402" cy="309264"/>
          </a:xfrm>
          <a:prstGeom prst="rect">
            <a:avLst/>
          </a:prstGeom>
        </p:spPr>
        <p:txBody>
          <a:bodyPr anchor="b"/>
          <a:lstStyle>
            <a:lvl1pPr>
              <a:defRPr sz="1100">
                <a:solidFill>
                  <a:srgbClr val="919292"/>
                </a:solidFill>
              </a:defRPr>
            </a:lvl1pPr>
          </a:lstStyle>
          <a:p>
            <a:fld id="{9E6E603F-1B0F-C447-9D54-BFEA1CECF80D}" type="datetime1">
              <a:rPr lang="de-DE" smtClean="0"/>
              <a:pPr/>
              <a:t>01.06.2023</a:t>
            </a:fld>
            <a:endParaRPr lang="de-DE" dirty="0"/>
          </a:p>
        </p:txBody>
      </p:sp>
      <p:sp>
        <p:nvSpPr>
          <p:cNvPr id="22" name="Fußzeilenplatzhalter 3">
            <a:extLst>
              <a:ext uri="{FF2B5EF4-FFF2-40B4-BE49-F238E27FC236}">
                <a16:creationId xmlns:a16="http://schemas.microsoft.com/office/drawing/2014/main" id="{6128A170-372C-8C4F-BE0C-373F21A53FB7}"/>
              </a:ext>
            </a:extLst>
          </p:cNvPr>
          <p:cNvSpPr>
            <a:spLocks noGrp="1"/>
          </p:cNvSpPr>
          <p:nvPr>
            <p:ph type="ftr" sz="quarter" idx="3"/>
          </p:nvPr>
        </p:nvSpPr>
        <p:spPr>
          <a:xfrm>
            <a:off x="1332411" y="6320971"/>
            <a:ext cx="10639989" cy="309264"/>
          </a:xfrm>
          <a:prstGeom prst="rect">
            <a:avLst/>
          </a:prstGeom>
        </p:spPr>
        <p:txBody>
          <a:bodyPr anchor="b"/>
          <a:lstStyle>
            <a:lvl1pPr>
              <a:defRPr sz="1100">
                <a:solidFill>
                  <a:srgbClr val="919292"/>
                </a:solidFill>
              </a:defRPr>
            </a:lvl1pPr>
          </a:lstStyle>
          <a:p>
            <a:r>
              <a:rPr lang="de-DE" dirty="0"/>
              <a:t>Absender/Ansprechpartner</a:t>
            </a:r>
          </a:p>
        </p:txBody>
      </p:sp>
      <p:sp>
        <p:nvSpPr>
          <p:cNvPr id="4" name="Titel 3"/>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779271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Inhaltsvariante-v1">
    <p:spTree>
      <p:nvGrpSpPr>
        <p:cNvPr id="1" name=""/>
        <p:cNvGrpSpPr/>
        <p:nvPr/>
      </p:nvGrpSpPr>
      <p:grpSpPr>
        <a:xfrm>
          <a:off x="0" y="0"/>
          <a:ext cx="0" cy="0"/>
          <a:chOff x="0" y="0"/>
          <a:chExt cx="0" cy="0"/>
        </a:xfrm>
      </p:grpSpPr>
      <p:sp>
        <p:nvSpPr>
          <p:cNvPr id="11" name="Bildplatzhalter 24">
            <a:extLst>
              <a:ext uri="{FF2B5EF4-FFF2-40B4-BE49-F238E27FC236}">
                <a16:creationId xmlns:a16="http://schemas.microsoft.com/office/drawing/2014/main" id="{6CF50622-9AA2-40B4-96CE-8958329331D0}"/>
              </a:ext>
            </a:extLst>
          </p:cNvPr>
          <p:cNvSpPr>
            <a:spLocks noGrp="1"/>
          </p:cNvSpPr>
          <p:nvPr>
            <p:ph type="pic" sz="quarter" idx="12"/>
          </p:nvPr>
        </p:nvSpPr>
        <p:spPr>
          <a:xfrm>
            <a:off x="6181726" y="1458913"/>
            <a:ext cx="5790673" cy="4608000"/>
          </a:xfrm>
          <a:prstGeom prst="rect">
            <a:avLst/>
          </a:prstGeom>
        </p:spPr>
        <p:txBody>
          <a:bodyPr/>
          <a:lstStyle/>
          <a:p>
            <a:endParaRPr lang="de-DE" dirty="0"/>
          </a:p>
        </p:txBody>
      </p:sp>
      <p:sp>
        <p:nvSpPr>
          <p:cNvPr id="6" name="Textplatzhalter 5"/>
          <p:cNvSpPr>
            <a:spLocks noGrp="1"/>
          </p:cNvSpPr>
          <p:nvPr>
            <p:ph type="body" sz="quarter" idx="17"/>
          </p:nvPr>
        </p:nvSpPr>
        <p:spPr>
          <a:xfrm>
            <a:off x="6181725" y="4733012"/>
            <a:ext cx="5791200" cy="13344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2636" y="2927"/>
                  <a:pt x="8246" y="1543"/>
                  <a:pt x="10000" y="0"/>
                </a:cubicBezTo>
                <a:lnTo>
                  <a:pt x="10000" y="10000"/>
                </a:lnTo>
                <a:lnTo>
                  <a:pt x="0" y="10000"/>
                </a:lnTo>
                <a:lnTo>
                  <a:pt x="0" y="2000"/>
                </a:lnTo>
                <a:close/>
              </a:path>
            </a:pathLst>
          </a:custGeom>
          <a:solidFill>
            <a:schemeClr val="accent1">
              <a:alpha val="80000"/>
            </a:schemeClr>
          </a:solidFill>
        </p:spPr>
        <p:txBody>
          <a:bodyPr tIns="324000" anchor="ctr"/>
          <a:lstStyle>
            <a:lvl1pPr algn="ctr">
              <a:lnSpc>
                <a:spcPct val="100000"/>
              </a:lnSpc>
              <a:spcBef>
                <a:spcPts val="0"/>
              </a:spcBef>
              <a:defRPr>
                <a:solidFill>
                  <a:schemeClr val="bg1"/>
                </a:solidFill>
                <a:latin typeface="Times New Roman" panose="02020603050405020304" pitchFamily="18" charset="0"/>
                <a:cs typeface="Times New Roman" panose="02020603050405020304" pitchFamily="18" charset="0"/>
              </a:defRPr>
            </a:lvl1pPr>
          </a:lstStyle>
          <a:p>
            <a:pPr lvl="0"/>
            <a:r>
              <a:rPr lang="de-DE" dirty="0"/>
              <a:t>Textmasterformat bearbeiten</a:t>
            </a:r>
          </a:p>
        </p:txBody>
      </p:sp>
      <p:pic>
        <p:nvPicPr>
          <p:cNvPr id="15" name="Grafik 14">
            <a:extLst>
              <a:ext uri="{FF2B5EF4-FFF2-40B4-BE49-F238E27FC236}">
                <a16:creationId xmlns:a16="http://schemas.microsoft.com/office/drawing/2014/main" id="{CEAF7A24-6E22-3A4B-AFE0-464C6CF978E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77352" y="219600"/>
            <a:ext cx="1295048" cy="617506"/>
          </a:xfrm>
          <a:prstGeom prst="rect">
            <a:avLst/>
          </a:prstGeom>
        </p:spPr>
      </p:pic>
      <p:sp>
        <p:nvSpPr>
          <p:cNvPr id="23" name="Inhaltsplatzhalter 2">
            <a:extLst>
              <a:ext uri="{FF2B5EF4-FFF2-40B4-BE49-F238E27FC236}">
                <a16:creationId xmlns:a16="http://schemas.microsoft.com/office/drawing/2014/main" id="{DBA5EE3A-3919-394F-AD59-F8ADE214BA39}"/>
              </a:ext>
            </a:extLst>
          </p:cNvPr>
          <p:cNvSpPr>
            <a:spLocks noGrp="1"/>
          </p:cNvSpPr>
          <p:nvPr>
            <p:ph sz="half" idx="15"/>
          </p:nvPr>
        </p:nvSpPr>
        <p:spPr>
          <a:xfrm>
            <a:off x="213838" y="1458913"/>
            <a:ext cx="5774212" cy="4608000"/>
          </a:xfrm>
          <a:prstGeom prst="rect">
            <a:avLst/>
          </a:prstGeom>
        </p:spPr>
        <p:txBody>
          <a:bodyPr/>
          <a:lstStyle>
            <a:lvl1pPr>
              <a:defRPr/>
            </a:lvl1pPr>
          </a:lstStyle>
          <a:p>
            <a:pPr lvl="0"/>
            <a:r>
              <a:rPr lang="de-DE" dirty="0"/>
              <a:t>Text</a:t>
            </a:r>
          </a:p>
        </p:txBody>
      </p:sp>
      <p:sp>
        <p:nvSpPr>
          <p:cNvPr id="24" name="Datumsplatzhalter 2">
            <a:extLst>
              <a:ext uri="{FF2B5EF4-FFF2-40B4-BE49-F238E27FC236}">
                <a16:creationId xmlns:a16="http://schemas.microsoft.com/office/drawing/2014/main" id="{CB846F6F-74F3-B84C-B2D8-58490D55DA2B}"/>
              </a:ext>
            </a:extLst>
          </p:cNvPr>
          <p:cNvSpPr>
            <a:spLocks noGrp="1"/>
          </p:cNvSpPr>
          <p:nvPr>
            <p:ph type="dt" sz="half" idx="2"/>
          </p:nvPr>
        </p:nvSpPr>
        <p:spPr>
          <a:xfrm>
            <a:off x="213838" y="6320972"/>
            <a:ext cx="944402" cy="309264"/>
          </a:xfrm>
          <a:prstGeom prst="rect">
            <a:avLst/>
          </a:prstGeom>
        </p:spPr>
        <p:txBody>
          <a:bodyPr anchor="b"/>
          <a:lstStyle>
            <a:lvl1pPr>
              <a:defRPr sz="1100">
                <a:solidFill>
                  <a:srgbClr val="919292"/>
                </a:solidFill>
              </a:defRPr>
            </a:lvl1pPr>
          </a:lstStyle>
          <a:p>
            <a:fld id="{9E6E603F-1B0F-C447-9D54-BFEA1CECF80D}" type="datetime1">
              <a:rPr lang="de-DE" smtClean="0"/>
              <a:pPr/>
              <a:t>01.06.2023</a:t>
            </a:fld>
            <a:endParaRPr lang="de-DE" dirty="0"/>
          </a:p>
        </p:txBody>
      </p:sp>
      <p:sp>
        <p:nvSpPr>
          <p:cNvPr id="25" name="Fußzeilenplatzhalter 3">
            <a:extLst>
              <a:ext uri="{FF2B5EF4-FFF2-40B4-BE49-F238E27FC236}">
                <a16:creationId xmlns:a16="http://schemas.microsoft.com/office/drawing/2014/main" id="{BF061956-DBE0-F54B-82CA-B75A8B5917AE}"/>
              </a:ext>
            </a:extLst>
          </p:cNvPr>
          <p:cNvSpPr>
            <a:spLocks noGrp="1"/>
          </p:cNvSpPr>
          <p:nvPr>
            <p:ph type="ftr" sz="quarter" idx="3"/>
          </p:nvPr>
        </p:nvSpPr>
        <p:spPr>
          <a:xfrm>
            <a:off x="1332411" y="6320971"/>
            <a:ext cx="10639989" cy="309264"/>
          </a:xfrm>
          <a:prstGeom prst="rect">
            <a:avLst/>
          </a:prstGeom>
        </p:spPr>
        <p:txBody>
          <a:bodyPr anchor="b"/>
          <a:lstStyle>
            <a:lvl1pPr>
              <a:defRPr sz="1100">
                <a:solidFill>
                  <a:srgbClr val="919292"/>
                </a:solidFill>
              </a:defRPr>
            </a:lvl1pPr>
          </a:lstStyle>
          <a:p>
            <a:r>
              <a:rPr lang="de-DE" dirty="0"/>
              <a:t>Absender/Ansprechpartner</a:t>
            </a:r>
          </a:p>
        </p:txBody>
      </p:sp>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2685469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elfalt">
    <p:spTree>
      <p:nvGrpSpPr>
        <p:cNvPr id="1" name=""/>
        <p:cNvGrpSpPr/>
        <p:nvPr/>
      </p:nvGrpSpPr>
      <p:grpSpPr>
        <a:xfrm>
          <a:off x="0" y="0"/>
          <a:ext cx="0" cy="0"/>
          <a:chOff x="0" y="0"/>
          <a:chExt cx="0" cy="0"/>
        </a:xfrm>
      </p:grpSpPr>
      <p:sp>
        <p:nvSpPr>
          <p:cNvPr id="34" name="Picture Placeholder 2"/>
          <p:cNvSpPr>
            <a:spLocks noGrp="1"/>
          </p:cNvSpPr>
          <p:nvPr>
            <p:ph type="pic" sz="quarter" idx="18"/>
          </p:nvPr>
        </p:nvSpPr>
        <p:spPr>
          <a:xfrm>
            <a:off x="6419850" y="1458913"/>
            <a:ext cx="1260000" cy="1008000"/>
          </a:xfrm>
          <a:prstGeom prst="rect">
            <a:avLst/>
          </a:prstGeom>
          <a:noFill/>
        </p:spPr>
        <p:txBody>
          <a:bodyPr>
            <a:normAutofit/>
          </a:bodyPr>
          <a:lstStyle>
            <a:lvl1pPr marL="0" indent="0" algn="ctr">
              <a:buFont typeface="Arial" charset="0"/>
              <a:buNone/>
              <a:defRPr sz="1067"/>
            </a:lvl1pPr>
          </a:lstStyle>
          <a:p>
            <a:r>
              <a:rPr lang="de-DE" dirty="0"/>
              <a:t>Bild durch Klicken auf Symbol hinzufügen</a:t>
            </a:r>
            <a:endParaRPr lang="en-US" dirty="0"/>
          </a:p>
        </p:txBody>
      </p:sp>
      <p:sp>
        <p:nvSpPr>
          <p:cNvPr id="2" name="Titel 1"/>
          <p:cNvSpPr>
            <a:spLocks noGrp="1"/>
          </p:cNvSpPr>
          <p:nvPr>
            <p:ph type="title"/>
          </p:nvPr>
        </p:nvSpPr>
        <p:spPr/>
        <p:txBody>
          <a:bodyPr/>
          <a:lstStyle/>
          <a:p>
            <a:r>
              <a:rPr lang="de-DE"/>
              <a:t>Titelmasterformat durch Klicken bearbeiten</a:t>
            </a:r>
            <a:endParaRPr lang="de-DE" dirty="0"/>
          </a:p>
        </p:txBody>
      </p:sp>
      <p:sp>
        <p:nvSpPr>
          <p:cNvPr id="48" name="Textplatzhalter 47"/>
          <p:cNvSpPr>
            <a:spLocks noGrp="1"/>
          </p:cNvSpPr>
          <p:nvPr>
            <p:ph type="body" sz="quarter" idx="30"/>
          </p:nvPr>
        </p:nvSpPr>
        <p:spPr>
          <a:xfrm>
            <a:off x="201613" y="1458913"/>
            <a:ext cx="5570537" cy="4603951"/>
          </a:xfrm>
          <a:prstGeom prst="rect">
            <a:avLst/>
          </a:prstGeom>
        </p:spPr>
        <p:txBody>
          <a:bodyPr/>
          <a:lstStyle/>
          <a:p>
            <a:pPr lvl="0"/>
            <a:r>
              <a:rPr lang="de-DE" dirty="0"/>
              <a:t>Textmasterformat bearbeiten</a:t>
            </a:r>
          </a:p>
        </p:txBody>
      </p:sp>
      <p:sp>
        <p:nvSpPr>
          <p:cNvPr id="3" name="Datumsplatzhalter 2"/>
          <p:cNvSpPr>
            <a:spLocks noGrp="1"/>
          </p:cNvSpPr>
          <p:nvPr>
            <p:ph type="dt" sz="half" idx="37"/>
          </p:nvPr>
        </p:nvSpPr>
        <p:spPr/>
        <p:txBody>
          <a:bodyPr/>
          <a:lstStyle/>
          <a:p>
            <a:fld id="{D34D2741-EAC7-4FFC-B70D-9CEE7BDBF3AD}" type="datetime1">
              <a:rPr lang="de-DE" altLang="de-DE" smtClean="0"/>
              <a:t>01.06.2023</a:t>
            </a:fld>
            <a:endParaRPr lang="de-DE" altLang="de-DE" dirty="0"/>
          </a:p>
        </p:txBody>
      </p:sp>
      <p:sp>
        <p:nvSpPr>
          <p:cNvPr id="4" name="Fußzeilenplatzhalter 3"/>
          <p:cNvSpPr>
            <a:spLocks noGrp="1"/>
          </p:cNvSpPr>
          <p:nvPr>
            <p:ph type="ftr" sz="quarter" idx="38"/>
          </p:nvPr>
        </p:nvSpPr>
        <p:spPr/>
        <p:txBody>
          <a:bodyPr/>
          <a:lstStyle/>
          <a:p>
            <a:pPr>
              <a:defRPr/>
            </a:pPr>
            <a:r>
              <a:rPr lang="de-DE"/>
              <a:t>Beispiel für Fußzeilentext</a:t>
            </a:r>
            <a:endParaRPr lang="de-DE" dirty="0"/>
          </a:p>
        </p:txBody>
      </p:sp>
      <p:sp>
        <p:nvSpPr>
          <p:cNvPr id="26" name="Picture Placeholder 2"/>
          <p:cNvSpPr>
            <a:spLocks noGrp="1"/>
          </p:cNvSpPr>
          <p:nvPr>
            <p:ph type="pic" sz="quarter" idx="40"/>
          </p:nvPr>
        </p:nvSpPr>
        <p:spPr>
          <a:xfrm>
            <a:off x="10712400" y="1476853"/>
            <a:ext cx="1260000" cy="1008000"/>
          </a:xfrm>
          <a:prstGeom prst="rect">
            <a:avLst/>
          </a:prstGeom>
          <a:noFill/>
        </p:spPr>
        <p:txBody>
          <a:bodyPr>
            <a:normAutofit/>
          </a:bodyPr>
          <a:lstStyle>
            <a:lvl1pPr marL="0" indent="0" algn="ctr">
              <a:buFont typeface="Arial" charset="0"/>
              <a:buNone/>
              <a:defRPr sz="1067"/>
            </a:lvl1pPr>
          </a:lstStyle>
          <a:p>
            <a:r>
              <a:rPr lang="de-DE" dirty="0"/>
              <a:t>Bild durch Klicken auf Symbol hinzufügen</a:t>
            </a:r>
            <a:endParaRPr lang="en-US" dirty="0"/>
          </a:p>
        </p:txBody>
      </p:sp>
      <p:sp>
        <p:nvSpPr>
          <p:cNvPr id="27" name="Picture Placeholder 2"/>
          <p:cNvSpPr>
            <a:spLocks noGrp="1"/>
          </p:cNvSpPr>
          <p:nvPr>
            <p:ph type="pic" sz="quarter" idx="41"/>
          </p:nvPr>
        </p:nvSpPr>
        <p:spPr>
          <a:xfrm>
            <a:off x="9281550" y="1458913"/>
            <a:ext cx="1260000" cy="1008000"/>
          </a:xfrm>
          <a:prstGeom prst="rect">
            <a:avLst/>
          </a:prstGeom>
          <a:noFill/>
        </p:spPr>
        <p:txBody>
          <a:bodyPr>
            <a:normAutofit/>
          </a:bodyPr>
          <a:lstStyle>
            <a:lvl1pPr marL="0" indent="0" algn="ctr">
              <a:buFont typeface="Arial" charset="0"/>
              <a:buNone/>
              <a:defRPr sz="1067"/>
            </a:lvl1pPr>
          </a:lstStyle>
          <a:p>
            <a:r>
              <a:rPr lang="de-DE"/>
              <a:t>Bild durch Klicken auf Symbol hinzufügen</a:t>
            </a:r>
            <a:endParaRPr lang="en-US" dirty="0"/>
          </a:p>
        </p:txBody>
      </p:sp>
      <p:sp>
        <p:nvSpPr>
          <p:cNvPr id="28" name="Picture Placeholder 2"/>
          <p:cNvSpPr>
            <a:spLocks noGrp="1"/>
          </p:cNvSpPr>
          <p:nvPr>
            <p:ph type="pic" sz="quarter" idx="42"/>
          </p:nvPr>
        </p:nvSpPr>
        <p:spPr>
          <a:xfrm>
            <a:off x="7850700" y="1458913"/>
            <a:ext cx="1260000" cy="1008000"/>
          </a:xfrm>
          <a:prstGeom prst="rect">
            <a:avLst/>
          </a:prstGeom>
          <a:noFill/>
        </p:spPr>
        <p:txBody>
          <a:bodyPr>
            <a:normAutofit/>
          </a:bodyPr>
          <a:lstStyle>
            <a:lvl1pPr marL="0" indent="0" algn="ctr">
              <a:buFont typeface="Arial" charset="0"/>
              <a:buNone/>
              <a:defRPr sz="1067"/>
            </a:lvl1pPr>
          </a:lstStyle>
          <a:p>
            <a:r>
              <a:rPr lang="de-DE"/>
              <a:t>Bild durch Klicken auf Symbol hinzufügen</a:t>
            </a:r>
            <a:endParaRPr lang="en-US" dirty="0"/>
          </a:p>
        </p:txBody>
      </p:sp>
      <p:sp>
        <p:nvSpPr>
          <p:cNvPr id="29" name="Picture Placeholder 2"/>
          <p:cNvSpPr>
            <a:spLocks noGrp="1"/>
          </p:cNvSpPr>
          <p:nvPr>
            <p:ph type="pic" sz="quarter" idx="43"/>
          </p:nvPr>
        </p:nvSpPr>
        <p:spPr>
          <a:xfrm>
            <a:off x="6419850" y="5041228"/>
            <a:ext cx="1260000" cy="1008000"/>
          </a:xfrm>
          <a:prstGeom prst="rect">
            <a:avLst/>
          </a:prstGeom>
          <a:noFill/>
        </p:spPr>
        <p:txBody>
          <a:bodyPr>
            <a:normAutofit/>
          </a:bodyPr>
          <a:lstStyle>
            <a:lvl1pPr marL="0" indent="0" algn="ctr">
              <a:buFont typeface="Arial" charset="0"/>
              <a:buNone/>
              <a:defRPr sz="1067"/>
            </a:lvl1pPr>
          </a:lstStyle>
          <a:p>
            <a:r>
              <a:rPr lang="de-DE"/>
              <a:t>Bild durch Klicken auf Symbol hinzufügen</a:t>
            </a:r>
            <a:endParaRPr lang="en-US" dirty="0"/>
          </a:p>
        </p:txBody>
      </p:sp>
      <p:sp>
        <p:nvSpPr>
          <p:cNvPr id="30" name="Picture Placeholder 2"/>
          <p:cNvSpPr>
            <a:spLocks noGrp="1"/>
          </p:cNvSpPr>
          <p:nvPr>
            <p:ph type="pic" sz="quarter" idx="44"/>
          </p:nvPr>
        </p:nvSpPr>
        <p:spPr>
          <a:xfrm>
            <a:off x="10712400" y="5050376"/>
            <a:ext cx="1260000" cy="1008000"/>
          </a:xfrm>
          <a:prstGeom prst="rect">
            <a:avLst/>
          </a:prstGeom>
          <a:noFill/>
        </p:spPr>
        <p:txBody>
          <a:bodyPr>
            <a:normAutofit/>
          </a:bodyPr>
          <a:lstStyle>
            <a:lvl1pPr marL="0" indent="0" algn="ctr">
              <a:buFont typeface="Arial" charset="0"/>
              <a:buNone/>
              <a:defRPr sz="1067"/>
            </a:lvl1pPr>
          </a:lstStyle>
          <a:p>
            <a:r>
              <a:rPr lang="de-DE"/>
              <a:t>Bild durch Klicken auf Symbol hinzufügen</a:t>
            </a:r>
            <a:endParaRPr lang="en-US" dirty="0"/>
          </a:p>
        </p:txBody>
      </p:sp>
      <p:sp>
        <p:nvSpPr>
          <p:cNvPr id="31" name="Picture Placeholder 2"/>
          <p:cNvSpPr>
            <a:spLocks noGrp="1"/>
          </p:cNvSpPr>
          <p:nvPr>
            <p:ph type="pic" sz="quarter" idx="45"/>
          </p:nvPr>
        </p:nvSpPr>
        <p:spPr>
          <a:xfrm>
            <a:off x="9281550" y="5041228"/>
            <a:ext cx="1260000" cy="1008000"/>
          </a:xfrm>
          <a:prstGeom prst="rect">
            <a:avLst/>
          </a:prstGeom>
          <a:noFill/>
        </p:spPr>
        <p:txBody>
          <a:bodyPr>
            <a:normAutofit/>
          </a:bodyPr>
          <a:lstStyle>
            <a:lvl1pPr marL="0" indent="0" algn="ctr">
              <a:buFont typeface="Arial" charset="0"/>
              <a:buNone/>
              <a:defRPr sz="1067"/>
            </a:lvl1pPr>
          </a:lstStyle>
          <a:p>
            <a:r>
              <a:rPr lang="de-DE"/>
              <a:t>Bild durch Klicken auf Symbol hinzufügen</a:t>
            </a:r>
            <a:endParaRPr lang="en-US" dirty="0"/>
          </a:p>
        </p:txBody>
      </p:sp>
      <p:sp>
        <p:nvSpPr>
          <p:cNvPr id="33" name="Picture Placeholder 2"/>
          <p:cNvSpPr>
            <a:spLocks noGrp="1"/>
          </p:cNvSpPr>
          <p:nvPr>
            <p:ph type="pic" sz="quarter" idx="46"/>
          </p:nvPr>
        </p:nvSpPr>
        <p:spPr>
          <a:xfrm>
            <a:off x="7850700" y="5041228"/>
            <a:ext cx="1260000" cy="1008000"/>
          </a:xfrm>
          <a:prstGeom prst="rect">
            <a:avLst/>
          </a:prstGeom>
          <a:noFill/>
        </p:spPr>
        <p:txBody>
          <a:bodyPr>
            <a:normAutofit/>
          </a:bodyPr>
          <a:lstStyle>
            <a:lvl1pPr marL="0" indent="0" algn="ctr">
              <a:buFont typeface="Arial" charset="0"/>
              <a:buNone/>
              <a:defRPr sz="1067"/>
            </a:lvl1pPr>
          </a:lstStyle>
          <a:p>
            <a:r>
              <a:rPr lang="de-DE"/>
              <a:t>Bild durch Klicken auf Symbol hinzufügen</a:t>
            </a:r>
            <a:endParaRPr lang="en-US" dirty="0"/>
          </a:p>
        </p:txBody>
      </p:sp>
      <p:sp>
        <p:nvSpPr>
          <p:cNvPr id="43" name="Picture Placeholder 2"/>
          <p:cNvSpPr>
            <a:spLocks noGrp="1"/>
          </p:cNvSpPr>
          <p:nvPr>
            <p:ph type="pic" sz="quarter" idx="47"/>
          </p:nvPr>
        </p:nvSpPr>
        <p:spPr>
          <a:xfrm>
            <a:off x="6419850" y="2655949"/>
            <a:ext cx="1260000" cy="1008000"/>
          </a:xfrm>
          <a:prstGeom prst="rect">
            <a:avLst/>
          </a:prstGeom>
          <a:noFill/>
        </p:spPr>
        <p:txBody>
          <a:bodyPr>
            <a:normAutofit/>
          </a:bodyPr>
          <a:lstStyle>
            <a:lvl1pPr marL="0" indent="0" algn="ctr">
              <a:buFont typeface="Arial" charset="0"/>
              <a:buNone/>
              <a:defRPr sz="1067"/>
            </a:lvl1pPr>
          </a:lstStyle>
          <a:p>
            <a:r>
              <a:rPr lang="de-DE" dirty="0"/>
              <a:t>Bild durch Klicken auf Symbol hinzufügen</a:t>
            </a:r>
            <a:endParaRPr lang="en-US" dirty="0"/>
          </a:p>
        </p:txBody>
      </p:sp>
      <p:sp>
        <p:nvSpPr>
          <p:cNvPr id="47" name="Picture Placeholder 2"/>
          <p:cNvSpPr>
            <a:spLocks noGrp="1"/>
          </p:cNvSpPr>
          <p:nvPr>
            <p:ph type="pic" sz="quarter" idx="48"/>
          </p:nvPr>
        </p:nvSpPr>
        <p:spPr>
          <a:xfrm>
            <a:off x="10712400" y="2665097"/>
            <a:ext cx="1260000" cy="1008000"/>
          </a:xfrm>
          <a:prstGeom prst="rect">
            <a:avLst/>
          </a:prstGeom>
          <a:noFill/>
        </p:spPr>
        <p:txBody>
          <a:bodyPr>
            <a:normAutofit/>
          </a:bodyPr>
          <a:lstStyle>
            <a:lvl1pPr marL="0" indent="0" algn="ctr">
              <a:buFont typeface="Arial" charset="0"/>
              <a:buNone/>
              <a:defRPr sz="1067"/>
            </a:lvl1pPr>
          </a:lstStyle>
          <a:p>
            <a:r>
              <a:rPr lang="de-DE" dirty="0"/>
              <a:t>Bild durch Klicken auf Symbol hinzufügen</a:t>
            </a:r>
            <a:endParaRPr lang="en-US" dirty="0"/>
          </a:p>
        </p:txBody>
      </p:sp>
      <p:sp>
        <p:nvSpPr>
          <p:cNvPr id="55" name="Picture Placeholder 2"/>
          <p:cNvSpPr>
            <a:spLocks noGrp="1"/>
          </p:cNvSpPr>
          <p:nvPr>
            <p:ph type="pic" sz="quarter" idx="49"/>
          </p:nvPr>
        </p:nvSpPr>
        <p:spPr>
          <a:xfrm>
            <a:off x="9281550" y="2655949"/>
            <a:ext cx="1260000" cy="1008000"/>
          </a:xfrm>
          <a:prstGeom prst="rect">
            <a:avLst/>
          </a:prstGeom>
          <a:noFill/>
        </p:spPr>
        <p:txBody>
          <a:bodyPr>
            <a:normAutofit/>
          </a:bodyPr>
          <a:lstStyle>
            <a:lvl1pPr marL="0" indent="0" algn="ctr">
              <a:buFont typeface="Arial" charset="0"/>
              <a:buNone/>
              <a:defRPr sz="1067"/>
            </a:lvl1pPr>
          </a:lstStyle>
          <a:p>
            <a:r>
              <a:rPr lang="de-DE"/>
              <a:t>Bild durch Klicken auf Symbol hinzufügen</a:t>
            </a:r>
            <a:endParaRPr lang="en-US" dirty="0"/>
          </a:p>
        </p:txBody>
      </p:sp>
      <p:sp>
        <p:nvSpPr>
          <p:cNvPr id="56" name="Picture Placeholder 2"/>
          <p:cNvSpPr>
            <a:spLocks noGrp="1"/>
          </p:cNvSpPr>
          <p:nvPr>
            <p:ph type="pic" sz="quarter" idx="50"/>
          </p:nvPr>
        </p:nvSpPr>
        <p:spPr>
          <a:xfrm>
            <a:off x="7850700" y="2655949"/>
            <a:ext cx="1260000" cy="1008000"/>
          </a:xfrm>
          <a:prstGeom prst="rect">
            <a:avLst/>
          </a:prstGeom>
          <a:noFill/>
        </p:spPr>
        <p:txBody>
          <a:bodyPr>
            <a:normAutofit/>
          </a:bodyPr>
          <a:lstStyle>
            <a:lvl1pPr marL="0" indent="0" algn="ctr">
              <a:buFont typeface="Arial" charset="0"/>
              <a:buNone/>
              <a:defRPr sz="1067"/>
            </a:lvl1pPr>
          </a:lstStyle>
          <a:p>
            <a:r>
              <a:rPr lang="de-DE"/>
              <a:t>Bild durch Klicken auf Symbol hinzufügen</a:t>
            </a:r>
            <a:endParaRPr lang="en-US" dirty="0"/>
          </a:p>
        </p:txBody>
      </p:sp>
      <p:sp>
        <p:nvSpPr>
          <p:cNvPr id="57" name="Picture Placeholder 2"/>
          <p:cNvSpPr>
            <a:spLocks noGrp="1"/>
          </p:cNvSpPr>
          <p:nvPr>
            <p:ph type="pic" sz="quarter" idx="51"/>
          </p:nvPr>
        </p:nvSpPr>
        <p:spPr>
          <a:xfrm>
            <a:off x="6419850" y="3844193"/>
            <a:ext cx="1260000" cy="1008000"/>
          </a:xfrm>
          <a:prstGeom prst="rect">
            <a:avLst/>
          </a:prstGeom>
          <a:noFill/>
        </p:spPr>
        <p:txBody>
          <a:bodyPr>
            <a:normAutofit/>
          </a:bodyPr>
          <a:lstStyle>
            <a:lvl1pPr marL="0" indent="0" algn="ctr">
              <a:buFont typeface="Arial" charset="0"/>
              <a:buNone/>
              <a:defRPr sz="1067"/>
            </a:lvl1pPr>
          </a:lstStyle>
          <a:p>
            <a:r>
              <a:rPr lang="de-DE"/>
              <a:t>Bild durch Klicken auf Symbol hinzufügen</a:t>
            </a:r>
            <a:endParaRPr lang="en-US" dirty="0"/>
          </a:p>
        </p:txBody>
      </p:sp>
      <p:sp>
        <p:nvSpPr>
          <p:cNvPr id="58" name="Picture Placeholder 2"/>
          <p:cNvSpPr>
            <a:spLocks noGrp="1"/>
          </p:cNvSpPr>
          <p:nvPr>
            <p:ph type="pic" sz="quarter" idx="52"/>
          </p:nvPr>
        </p:nvSpPr>
        <p:spPr>
          <a:xfrm>
            <a:off x="10712400" y="3853341"/>
            <a:ext cx="1260000" cy="1008000"/>
          </a:xfrm>
          <a:prstGeom prst="rect">
            <a:avLst/>
          </a:prstGeom>
          <a:noFill/>
        </p:spPr>
        <p:txBody>
          <a:bodyPr>
            <a:normAutofit/>
          </a:bodyPr>
          <a:lstStyle>
            <a:lvl1pPr marL="0" indent="0" algn="ctr">
              <a:buFont typeface="Arial" charset="0"/>
              <a:buNone/>
              <a:defRPr sz="1067"/>
            </a:lvl1pPr>
          </a:lstStyle>
          <a:p>
            <a:r>
              <a:rPr lang="de-DE"/>
              <a:t>Bild durch Klicken auf Symbol hinzufügen</a:t>
            </a:r>
            <a:endParaRPr lang="en-US" dirty="0"/>
          </a:p>
        </p:txBody>
      </p:sp>
      <p:sp>
        <p:nvSpPr>
          <p:cNvPr id="59" name="Picture Placeholder 2"/>
          <p:cNvSpPr>
            <a:spLocks noGrp="1"/>
          </p:cNvSpPr>
          <p:nvPr>
            <p:ph type="pic" sz="quarter" idx="53"/>
          </p:nvPr>
        </p:nvSpPr>
        <p:spPr>
          <a:xfrm>
            <a:off x="9281550" y="3844193"/>
            <a:ext cx="1260000" cy="1008000"/>
          </a:xfrm>
          <a:prstGeom prst="rect">
            <a:avLst/>
          </a:prstGeom>
          <a:noFill/>
        </p:spPr>
        <p:txBody>
          <a:bodyPr>
            <a:normAutofit/>
          </a:bodyPr>
          <a:lstStyle>
            <a:lvl1pPr marL="0" indent="0" algn="ctr">
              <a:buFont typeface="Arial" charset="0"/>
              <a:buNone/>
              <a:defRPr sz="1067"/>
            </a:lvl1pPr>
          </a:lstStyle>
          <a:p>
            <a:r>
              <a:rPr lang="de-DE"/>
              <a:t>Bild durch Klicken auf Symbol hinzufügen</a:t>
            </a:r>
            <a:endParaRPr lang="en-US" dirty="0"/>
          </a:p>
        </p:txBody>
      </p:sp>
      <p:sp>
        <p:nvSpPr>
          <p:cNvPr id="60" name="Picture Placeholder 2"/>
          <p:cNvSpPr>
            <a:spLocks noGrp="1"/>
          </p:cNvSpPr>
          <p:nvPr>
            <p:ph type="pic" sz="quarter" idx="54"/>
          </p:nvPr>
        </p:nvSpPr>
        <p:spPr>
          <a:xfrm>
            <a:off x="7850700" y="3844193"/>
            <a:ext cx="1260000" cy="1008000"/>
          </a:xfrm>
          <a:prstGeom prst="rect">
            <a:avLst/>
          </a:prstGeom>
          <a:noFill/>
        </p:spPr>
        <p:txBody>
          <a:bodyPr>
            <a:normAutofit/>
          </a:bodyPr>
          <a:lstStyle>
            <a:lvl1pPr marL="0" indent="0" algn="ctr">
              <a:buFont typeface="Arial" charset="0"/>
              <a:buNone/>
              <a:defRPr sz="1067"/>
            </a:lvl1pPr>
          </a:lstStyle>
          <a:p>
            <a:r>
              <a:rPr lang="de-DE"/>
              <a:t>Bild durch Klicken auf Symbol hinzufügen</a:t>
            </a:r>
            <a:endParaRPr lang="en-US" dirty="0"/>
          </a:p>
        </p:txBody>
      </p:sp>
    </p:spTree>
    <p:extLst>
      <p:ext uri="{BB962C8B-B14F-4D97-AF65-F5344CB8AC3E}">
        <p14:creationId xmlns:p14="http://schemas.microsoft.com/office/powerpoint/2010/main" val="1244314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Bilder">
    <p:spTree>
      <p:nvGrpSpPr>
        <p:cNvPr id="1" name=""/>
        <p:cNvGrpSpPr/>
        <p:nvPr/>
      </p:nvGrpSpPr>
      <p:grpSpPr>
        <a:xfrm>
          <a:off x="0" y="0"/>
          <a:ext cx="0" cy="0"/>
          <a:chOff x="0" y="0"/>
          <a:chExt cx="0" cy="0"/>
        </a:xfrm>
      </p:grpSpPr>
      <p:sp>
        <p:nvSpPr>
          <p:cNvPr id="40" name="Picture Placeholder 1"/>
          <p:cNvSpPr>
            <a:spLocks noGrp="1"/>
          </p:cNvSpPr>
          <p:nvPr>
            <p:ph type="pic" sz="quarter" idx="31"/>
          </p:nvPr>
        </p:nvSpPr>
        <p:spPr>
          <a:xfrm>
            <a:off x="201612" y="1458912"/>
            <a:ext cx="5570537" cy="4608511"/>
          </a:xfrm>
          <a:prstGeom prst="rect">
            <a:avLst/>
          </a:prstGeom>
          <a:noFill/>
        </p:spPr>
      </p:sp>
      <p:sp>
        <p:nvSpPr>
          <p:cNvPr id="41" name="Picture Placeholder 1"/>
          <p:cNvSpPr>
            <a:spLocks noGrp="1"/>
          </p:cNvSpPr>
          <p:nvPr>
            <p:ph type="pic" sz="quarter" idx="32"/>
          </p:nvPr>
        </p:nvSpPr>
        <p:spPr>
          <a:xfrm>
            <a:off x="6419850" y="1458913"/>
            <a:ext cx="5552550" cy="4608511"/>
          </a:xfrm>
          <a:prstGeom prst="rect">
            <a:avLst/>
          </a:prstGeom>
          <a:noFill/>
        </p:spPr>
      </p:sp>
      <p:sp>
        <p:nvSpPr>
          <p:cNvPr id="44" name="Textplatzhalter 2"/>
          <p:cNvSpPr>
            <a:spLocks noGrp="1"/>
          </p:cNvSpPr>
          <p:nvPr>
            <p:ph type="body" sz="quarter" idx="36" hasCustomPrompt="1"/>
          </p:nvPr>
        </p:nvSpPr>
        <p:spPr>
          <a:xfrm>
            <a:off x="6419850" y="4627423"/>
            <a:ext cx="5554663" cy="144000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3218" y="2736"/>
                  <a:pt x="7337" y="1669"/>
                  <a:pt x="10000" y="0"/>
                </a:cubicBezTo>
                <a:lnTo>
                  <a:pt x="10000" y="10000"/>
                </a:lnTo>
                <a:lnTo>
                  <a:pt x="0" y="10000"/>
                </a:lnTo>
                <a:lnTo>
                  <a:pt x="0" y="2000"/>
                </a:lnTo>
                <a:close/>
              </a:path>
            </a:pathLst>
          </a:custGeom>
          <a:solidFill>
            <a:schemeClr val="accent1">
              <a:alpha val="80000"/>
            </a:schemeClr>
          </a:solidFill>
        </p:spPr>
        <p:txBody>
          <a:bodyPr lIns="72000" tIns="396000" rIns="72000" bIns="72000" anchor="ctr"/>
          <a:lstStyle>
            <a:lvl1pPr algn="ctr">
              <a:lnSpc>
                <a:spcPct val="100000"/>
              </a:lnSpc>
              <a:spcBef>
                <a:spcPts val="0"/>
              </a:spcBef>
              <a:spcAft>
                <a:spcPts val="0"/>
              </a:spcAft>
              <a:defRPr>
                <a:solidFill>
                  <a:schemeClr val="bg1"/>
                </a:solidFill>
                <a:latin typeface="Times New Roman" panose="02020603050405020304" pitchFamily="18" charset="0"/>
                <a:cs typeface="Times New Roman" panose="02020603050405020304" pitchFamily="18" charset="0"/>
              </a:defRPr>
            </a:lvl1pPr>
          </a:lstStyle>
          <a:p>
            <a:pPr lvl="0"/>
            <a:r>
              <a:rPr lang="de-DE" dirty="0"/>
              <a:t>Bildtext</a:t>
            </a:r>
          </a:p>
        </p:txBody>
      </p:sp>
      <p:sp>
        <p:nvSpPr>
          <p:cNvPr id="3" name="Textplatzhalter 2"/>
          <p:cNvSpPr>
            <a:spLocks noGrp="1"/>
          </p:cNvSpPr>
          <p:nvPr>
            <p:ph type="body" sz="quarter" idx="35" hasCustomPrompt="1"/>
          </p:nvPr>
        </p:nvSpPr>
        <p:spPr>
          <a:xfrm>
            <a:off x="201613" y="4627423"/>
            <a:ext cx="5570538" cy="144000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3734" y="2670"/>
                  <a:pt x="6953" y="1669"/>
                  <a:pt x="10000" y="0"/>
                </a:cubicBezTo>
                <a:lnTo>
                  <a:pt x="10000" y="10000"/>
                </a:lnTo>
                <a:lnTo>
                  <a:pt x="0" y="10000"/>
                </a:lnTo>
                <a:lnTo>
                  <a:pt x="0" y="2000"/>
                </a:lnTo>
                <a:close/>
              </a:path>
            </a:pathLst>
          </a:custGeom>
          <a:solidFill>
            <a:schemeClr val="accent1">
              <a:alpha val="80000"/>
            </a:schemeClr>
          </a:solidFill>
        </p:spPr>
        <p:txBody>
          <a:bodyPr lIns="72000" tIns="396000" rIns="72000" bIns="72000" anchor="ctr"/>
          <a:lstStyle>
            <a:lvl1pPr algn="ctr">
              <a:lnSpc>
                <a:spcPct val="100000"/>
              </a:lnSpc>
              <a:spcBef>
                <a:spcPts val="0"/>
              </a:spcBef>
              <a:spcAft>
                <a:spcPts val="0"/>
              </a:spcAft>
              <a:defRPr baseline="0">
                <a:solidFill>
                  <a:schemeClr val="bg1"/>
                </a:solidFill>
                <a:latin typeface="Times New Roman" panose="02020603050405020304" pitchFamily="18" charset="0"/>
                <a:cs typeface="Times New Roman" panose="02020603050405020304" pitchFamily="18" charset="0"/>
              </a:defRPr>
            </a:lvl1pPr>
          </a:lstStyle>
          <a:p>
            <a:pPr lvl="0"/>
            <a:r>
              <a:rPr lang="de-DE" dirty="0"/>
              <a:t>Bildtext</a:t>
            </a:r>
          </a:p>
        </p:txBody>
      </p:sp>
      <p:sp>
        <p:nvSpPr>
          <p:cNvPr id="6" name="Datumsplatzhalter 5"/>
          <p:cNvSpPr>
            <a:spLocks noGrp="1"/>
          </p:cNvSpPr>
          <p:nvPr>
            <p:ph type="dt" sz="half" idx="39"/>
          </p:nvPr>
        </p:nvSpPr>
        <p:spPr/>
        <p:txBody>
          <a:bodyPr/>
          <a:lstStyle/>
          <a:p>
            <a:fld id="{CFCA758D-CF60-47FC-A40E-3E4C7BE4D17E}" type="datetime1">
              <a:rPr lang="de-DE" altLang="de-DE" smtClean="0"/>
              <a:t>01.06.2023</a:t>
            </a:fld>
            <a:endParaRPr lang="de-DE" altLang="de-DE" dirty="0"/>
          </a:p>
        </p:txBody>
      </p:sp>
      <p:sp>
        <p:nvSpPr>
          <p:cNvPr id="7" name="Fußzeilenplatzhalter 6"/>
          <p:cNvSpPr>
            <a:spLocks noGrp="1"/>
          </p:cNvSpPr>
          <p:nvPr>
            <p:ph type="ftr" sz="quarter" idx="40"/>
          </p:nvPr>
        </p:nvSpPr>
        <p:spPr/>
        <p:txBody>
          <a:bodyPr/>
          <a:lstStyle/>
          <a:p>
            <a:pPr>
              <a:defRPr/>
            </a:pPr>
            <a:r>
              <a:rPr lang="de-DE"/>
              <a:t>Beispiel für Fußzeilentext</a:t>
            </a:r>
            <a:endParaRPr lang="de-DE" dirty="0"/>
          </a:p>
        </p:txBody>
      </p:sp>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2295338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Bilder grau">
    <p:spTree>
      <p:nvGrpSpPr>
        <p:cNvPr id="1" name=""/>
        <p:cNvGrpSpPr/>
        <p:nvPr/>
      </p:nvGrpSpPr>
      <p:grpSpPr>
        <a:xfrm>
          <a:off x="0" y="0"/>
          <a:ext cx="0" cy="0"/>
          <a:chOff x="0" y="0"/>
          <a:chExt cx="0" cy="0"/>
        </a:xfrm>
      </p:grpSpPr>
      <p:sp>
        <p:nvSpPr>
          <p:cNvPr id="40" name="Picture Placeholder 1"/>
          <p:cNvSpPr>
            <a:spLocks noGrp="1"/>
          </p:cNvSpPr>
          <p:nvPr>
            <p:ph type="pic" sz="quarter" idx="31"/>
          </p:nvPr>
        </p:nvSpPr>
        <p:spPr>
          <a:xfrm>
            <a:off x="201612" y="1458912"/>
            <a:ext cx="5570537" cy="4608511"/>
          </a:xfrm>
          <a:prstGeom prst="rect">
            <a:avLst/>
          </a:prstGeom>
          <a:noFill/>
        </p:spPr>
      </p:sp>
      <p:sp>
        <p:nvSpPr>
          <p:cNvPr id="41" name="Picture Placeholder 1"/>
          <p:cNvSpPr>
            <a:spLocks noGrp="1"/>
          </p:cNvSpPr>
          <p:nvPr>
            <p:ph type="pic" sz="quarter" idx="32"/>
          </p:nvPr>
        </p:nvSpPr>
        <p:spPr>
          <a:xfrm>
            <a:off x="6419850" y="1458913"/>
            <a:ext cx="5552550" cy="4608511"/>
          </a:xfrm>
          <a:prstGeom prst="rect">
            <a:avLst/>
          </a:prstGeom>
          <a:noFill/>
        </p:spPr>
      </p:sp>
      <p:sp>
        <p:nvSpPr>
          <p:cNvPr id="44" name="Textplatzhalter 2"/>
          <p:cNvSpPr>
            <a:spLocks noGrp="1"/>
          </p:cNvSpPr>
          <p:nvPr>
            <p:ph type="body" sz="quarter" idx="36" hasCustomPrompt="1"/>
          </p:nvPr>
        </p:nvSpPr>
        <p:spPr>
          <a:xfrm>
            <a:off x="6419850" y="4627423"/>
            <a:ext cx="5554663" cy="144000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3218" y="2736"/>
                  <a:pt x="7337" y="1669"/>
                  <a:pt x="10000" y="0"/>
                </a:cubicBezTo>
                <a:lnTo>
                  <a:pt x="10000" y="10000"/>
                </a:lnTo>
                <a:lnTo>
                  <a:pt x="0" y="10000"/>
                </a:lnTo>
                <a:lnTo>
                  <a:pt x="0" y="2000"/>
                </a:lnTo>
                <a:close/>
              </a:path>
            </a:pathLst>
          </a:custGeom>
          <a:solidFill>
            <a:schemeClr val="tx1">
              <a:alpha val="80000"/>
            </a:schemeClr>
          </a:solidFill>
        </p:spPr>
        <p:txBody>
          <a:bodyPr lIns="72000" tIns="396000" rIns="72000" bIns="72000" anchor="ctr"/>
          <a:lstStyle>
            <a:lvl1pPr algn="ctr">
              <a:lnSpc>
                <a:spcPct val="100000"/>
              </a:lnSpc>
              <a:spcBef>
                <a:spcPts val="0"/>
              </a:spcBef>
              <a:spcAft>
                <a:spcPts val="0"/>
              </a:spcAft>
              <a:defRPr>
                <a:solidFill>
                  <a:schemeClr val="bg1"/>
                </a:solidFill>
                <a:latin typeface="Times New Roman" panose="02020603050405020304" pitchFamily="18" charset="0"/>
                <a:cs typeface="Times New Roman" panose="02020603050405020304" pitchFamily="18" charset="0"/>
              </a:defRPr>
            </a:lvl1pPr>
          </a:lstStyle>
          <a:p>
            <a:pPr lvl="0"/>
            <a:r>
              <a:rPr lang="de-DE" dirty="0"/>
              <a:t>Bildtext</a:t>
            </a:r>
          </a:p>
        </p:txBody>
      </p:sp>
      <p:sp>
        <p:nvSpPr>
          <p:cNvPr id="3" name="Textplatzhalter 2"/>
          <p:cNvSpPr>
            <a:spLocks noGrp="1"/>
          </p:cNvSpPr>
          <p:nvPr>
            <p:ph type="body" sz="quarter" idx="35" hasCustomPrompt="1"/>
          </p:nvPr>
        </p:nvSpPr>
        <p:spPr>
          <a:xfrm>
            <a:off x="201613" y="4627423"/>
            <a:ext cx="5570538" cy="144000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3734" y="2670"/>
                  <a:pt x="6953" y="1669"/>
                  <a:pt x="10000" y="0"/>
                </a:cubicBezTo>
                <a:lnTo>
                  <a:pt x="10000" y="10000"/>
                </a:lnTo>
                <a:lnTo>
                  <a:pt x="0" y="10000"/>
                </a:lnTo>
                <a:lnTo>
                  <a:pt x="0" y="2000"/>
                </a:lnTo>
                <a:close/>
              </a:path>
            </a:pathLst>
          </a:custGeom>
          <a:solidFill>
            <a:schemeClr val="tx1">
              <a:alpha val="80000"/>
            </a:schemeClr>
          </a:solidFill>
        </p:spPr>
        <p:txBody>
          <a:bodyPr lIns="72000" tIns="396000" rIns="72000" bIns="72000" anchor="ctr"/>
          <a:lstStyle>
            <a:lvl1pPr algn="ctr">
              <a:lnSpc>
                <a:spcPct val="100000"/>
              </a:lnSpc>
              <a:spcBef>
                <a:spcPts val="0"/>
              </a:spcBef>
              <a:spcAft>
                <a:spcPts val="0"/>
              </a:spcAft>
              <a:defRPr baseline="0">
                <a:solidFill>
                  <a:schemeClr val="bg1"/>
                </a:solidFill>
                <a:latin typeface="Times New Roman" panose="02020603050405020304" pitchFamily="18" charset="0"/>
                <a:cs typeface="Times New Roman" panose="02020603050405020304" pitchFamily="18" charset="0"/>
              </a:defRPr>
            </a:lvl1pPr>
          </a:lstStyle>
          <a:p>
            <a:pPr lvl="0"/>
            <a:r>
              <a:rPr lang="de-DE" dirty="0"/>
              <a:t>Bildtext</a:t>
            </a:r>
          </a:p>
        </p:txBody>
      </p:sp>
      <p:sp>
        <p:nvSpPr>
          <p:cNvPr id="6" name="Datumsplatzhalter 5"/>
          <p:cNvSpPr>
            <a:spLocks noGrp="1"/>
          </p:cNvSpPr>
          <p:nvPr>
            <p:ph type="dt" sz="half" idx="39"/>
          </p:nvPr>
        </p:nvSpPr>
        <p:spPr/>
        <p:txBody>
          <a:bodyPr/>
          <a:lstStyle/>
          <a:p>
            <a:fld id="{CFCA758D-CF60-47FC-A40E-3E4C7BE4D17E}" type="datetime1">
              <a:rPr lang="de-DE" altLang="de-DE" smtClean="0"/>
              <a:t>01.06.2023</a:t>
            </a:fld>
            <a:endParaRPr lang="de-DE" altLang="de-DE" dirty="0"/>
          </a:p>
        </p:txBody>
      </p:sp>
      <p:sp>
        <p:nvSpPr>
          <p:cNvPr id="7" name="Fußzeilenplatzhalter 6"/>
          <p:cNvSpPr>
            <a:spLocks noGrp="1"/>
          </p:cNvSpPr>
          <p:nvPr>
            <p:ph type="ftr" sz="quarter" idx="40"/>
          </p:nvPr>
        </p:nvSpPr>
        <p:spPr/>
        <p:txBody>
          <a:bodyPr/>
          <a:lstStyle/>
          <a:p>
            <a:pPr>
              <a:defRPr/>
            </a:pPr>
            <a:r>
              <a:rPr lang="de-DE"/>
              <a:t>Beispiel für Fußzeilentext</a:t>
            </a:r>
            <a:endParaRPr lang="de-DE" dirty="0"/>
          </a:p>
        </p:txBody>
      </p:sp>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2246415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Bilder">
    <p:spTree>
      <p:nvGrpSpPr>
        <p:cNvPr id="1" name=""/>
        <p:cNvGrpSpPr/>
        <p:nvPr/>
      </p:nvGrpSpPr>
      <p:grpSpPr>
        <a:xfrm>
          <a:off x="0" y="0"/>
          <a:ext cx="0" cy="0"/>
          <a:chOff x="0" y="0"/>
          <a:chExt cx="0" cy="0"/>
        </a:xfrm>
      </p:grpSpPr>
      <p:sp>
        <p:nvSpPr>
          <p:cNvPr id="42" name="Picture Placeholder 1"/>
          <p:cNvSpPr>
            <a:spLocks noGrp="1"/>
          </p:cNvSpPr>
          <p:nvPr>
            <p:ph type="pic" sz="quarter" idx="33"/>
          </p:nvPr>
        </p:nvSpPr>
        <p:spPr>
          <a:xfrm>
            <a:off x="8194676" y="2092325"/>
            <a:ext cx="3780000" cy="3316288"/>
          </a:xfrm>
          <a:prstGeom prst="rect">
            <a:avLst/>
          </a:prstGeom>
          <a:noFill/>
        </p:spPr>
      </p:sp>
      <p:sp>
        <p:nvSpPr>
          <p:cNvPr id="45" name="Textplatzhalter 2"/>
          <p:cNvSpPr>
            <a:spLocks noGrp="1"/>
          </p:cNvSpPr>
          <p:nvPr>
            <p:ph type="body" sz="quarter" idx="37" hasCustomPrompt="1"/>
          </p:nvPr>
        </p:nvSpPr>
        <p:spPr>
          <a:xfrm>
            <a:off x="8194676" y="4454546"/>
            <a:ext cx="3780000" cy="954067"/>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3023" y="2782"/>
                  <a:pt x="7371" y="1670"/>
                  <a:pt x="10000" y="0"/>
                </a:cubicBezTo>
                <a:lnTo>
                  <a:pt x="10000" y="10000"/>
                </a:lnTo>
                <a:lnTo>
                  <a:pt x="0" y="10000"/>
                </a:lnTo>
                <a:lnTo>
                  <a:pt x="0" y="2000"/>
                </a:lnTo>
                <a:close/>
              </a:path>
            </a:pathLst>
          </a:custGeom>
          <a:solidFill>
            <a:schemeClr val="accent1">
              <a:alpha val="80000"/>
            </a:schemeClr>
          </a:solidFill>
        </p:spPr>
        <p:txBody>
          <a:bodyPr lIns="72000" tIns="252000" rIns="72000" bIns="72000" anchor="ctr"/>
          <a:lstStyle>
            <a:lvl1pPr algn="ctr">
              <a:lnSpc>
                <a:spcPct val="100000"/>
              </a:lnSpc>
              <a:spcBef>
                <a:spcPts val="0"/>
              </a:spcBef>
              <a:spcAft>
                <a:spcPts val="0"/>
              </a:spcAft>
              <a:defRPr>
                <a:solidFill>
                  <a:schemeClr val="bg1"/>
                </a:solidFill>
                <a:latin typeface="Times New Roman" panose="02020603050405020304" pitchFamily="18" charset="0"/>
                <a:cs typeface="Times New Roman" panose="02020603050405020304" pitchFamily="18" charset="0"/>
              </a:defRPr>
            </a:lvl1pPr>
          </a:lstStyle>
          <a:p>
            <a:pPr lvl="0"/>
            <a:r>
              <a:rPr lang="de-DE" dirty="0"/>
              <a:t>Bildtext</a:t>
            </a:r>
          </a:p>
        </p:txBody>
      </p:sp>
      <p:sp>
        <p:nvSpPr>
          <p:cNvPr id="41" name="Picture Placeholder 1"/>
          <p:cNvSpPr>
            <a:spLocks noGrp="1"/>
          </p:cNvSpPr>
          <p:nvPr>
            <p:ph type="pic" sz="quarter" idx="32"/>
          </p:nvPr>
        </p:nvSpPr>
        <p:spPr>
          <a:xfrm>
            <a:off x="4204256" y="2092325"/>
            <a:ext cx="3780000" cy="3316288"/>
          </a:xfrm>
          <a:prstGeom prst="rect">
            <a:avLst/>
          </a:prstGeom>
          <a:noFill/>
        </p:spPr>
      </p:sp>
      <p:sp>
        <p:nvSpPr>
          <p:cNvPr id="44" name="Textplatzhalter 2"/>
          <p:cNvSpPr>
            <a:spLocks noGrp="1"/>
          </p:cNvSpPr>
          <p:nvPr>
            <p:ph type="body" sz="quarter" idx="36" hasCustomPrompt="1"/>
          </p:nvPr>
        </p:nvSpPr>
        <p:spPr>
          <a:xfrm>
            <a:off x="4204256" y="4454546"/>
            <a:ext cx="3780000" cy="954067"/>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3782" y="2894"/>
                  <a:pt x="7144" y="1670"/>
                  <a:pt x="10000" y="0"/>
                </a:cubicBezTo>
                <a:lnTo>
                  <a:pt x="10000" y="10000"/>
                </a:lnTo>
                <a:lnTo>
                  <a:pt x="0" y="10000"/>
                </a:lnTo>
                <a:lnTo>
                  <a:pt x="0" y="2000"/>
                </a:lnTo>
                <a:close/>
              </a:path>
            </a:pathLst>
          </a:custGeom>
          <a:solidFill>
            <a:schemeClr val="accent1">
              <a:alpha val="80000"/>
            </a:schemeClr>
          </a:solidFill>
        </p:spPr>
        <p:txBody>
          <a:bodyPr lIns="72000" tIns="252000" rIns="72000" bIns="72000" anchor="ctr"/>
          <a:lstStyle>
            <a:lvl1pPr algn="ctr">
              <a:lnSpc>
                <a:spcPct val="100000"/>
              </a:lnSpc>
              <a:spcBef>
                <a:spcPts val="0"/>
              </a:spcBef>
              <a:spcAft>
                <a:spcPts val="0"/>
              </a:spcAft>
              <a:defRPr>
                <a:solidFill>
                  <a:schemeClr val="bg1"/>
                </a:solidFill>
                <a:latin typeface="Times New Roman" panose="02020603050405020304" pitchFamily="18" charset="0"/>
                <a:cs typeface="Times New Roman" panose="02020603050405020304" pitchFamily="18" charset="0"/>
              </a:defRPr>
            </a:lvl1pPr>
          </a:lstStyle>
          <a:p>
            <a:pPr lvl="0"/>
            <a:r>
              <a:rPr lang="de-DE" dirty="0"/>
              <a:t>Bildtext</a:t>
            </a:r>
          </a:p>
        </p:txBody>
      </p:sp>
      <p:sp>
        <p:nvSpPr>
          <p:cNvPr id="40" name="Picture Placeholder 1"/>
          <p:cNvSpPr>
            <a:spLocks noGrp="1"/>
          </p:cNvSpPr>
          <p:nvPr>
            <p:ph type="pic" sz="quarter" idx="31"/>
          </p:nvPr>
        </p:nvSpPr>
        <p:spPr>
          <a:xfrm>
            <a:off x="213838" y="2092325"/>
            <a:ext cx="3780000" cy="3316288"/>
          </a:xfrm>
          <a:prstGeom prst="rect">
            <a:avLst/>
          </a:prstGeom>
          <a:noFill/>
        </p:spPr>
      </p:sp>
      <p:sp>
        <p:nvSpPr>
          <p:cNvPr id="3" name="Textplatzhalter 2"/>
          <p:cNvSpPr>
            <a:spLocks noGrp="1"/>
          </p:cNvSpPr>
          <p:nvPr>
            <p:ph type="body" sz="quarter" idx="35" hasCustomPrompt="1"/>
          </p:nvPr>
        </p:nvSpPr>
        <p:spPr>
          <a:xfrm>
            <a:off x="213838" y="4454546"/>
            <a:ext cx="3780000" cy="954067"/>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3024" y="2893"/>
                  <a:pt x="8127" y="1559"/>
                  <a:pt x="10000" y="0"/>
                </a:cubicBezTo>
                <a:lnTo>
                  <a:pt x="10000" y="10000"/>
                </a:lnTo>
                <a:lnTo>
                  <a:pt x="0" y="10000"/>
                </a:lnTo>
                <a:lnTo>
                  <a:pt x="0" y="2000"/>
                </a:lnTo>
                <a:close/>
              </a:path>
            </a:pathLst>
          </a:custGeom>
          <a:solidFill>
            <a:schemeClr val="accent1">
              <a:alpha val="80000"/>
            </a:schemeClr>
          </a:solidFill>
        </p:spPr>
        <p:txBody>
          <a:bodyPr lIns="72000" tIns="252000" rIns="72000" bIns="72000" anchor="ctr"/>
          <a:lstStyle>
            <a:lvl1pPr algn="ctr">
              <a:lnSpc>
                <a:spcPct val="100000"/>
              </a:lnSpc>
              <a:spcBef>
                <a:spcPts val="0"/>
              </a:spcBef>
              <a:spcAft>
                <a:spcPts val="0"/>
              </a:spcAft>
              <a:defRPr baseline="0">
                <a:solidFill>
                  <a:schemeClr val="bg1"/>
                </a:solidFill>
                <a:latin typeface="Times New Roman" panose="02020603050405020304" pitchFamily="18" charset="0"/>
                <a:cs typeface="Times New Roman" panose="02020603050405020304" pitchFamily="18" charset="0"/>
              </a:defRPr>
            </a:lvl1pPr>
          </a:lstStyle>
          <a:p>
            <a:pPr lvl="0"/>
            <a:r>
              <a:rPr lang="de-DE" dirty="0"/>
              <a:t>Bildtext</a:t>
            </a:r>
          </a:p>
        </p:txBody>
      </p:sp>
      <p:sp>
        <p:nvSpPr>
          <p:cNvPr id="6" name="Datumsplatzhalter 5"/>
          <p:cNvSpPr>
            <a:spLocks noGrp="1"/>
          </p:cNvSpPr>
          <p:nvPr>
            <p:ph type="dt" sz="half" idx="39"/>
          </p:nvPr>
        </p:nvSpPr>
        <p:spPr/>
        <p:txBody>
          <a:bodyPr/>
          <a:lstStyle/>
          <a:p>
            <a:fld id="{40B17132-A56B-4D63-96A1-C85EC1258E1E}" type="datetime1">
              <a:rPr lang="de-DE" altLang="de-DE" smtClean="0"/>
              <a:t>01.06.2023</a:t>
            </a:fld>
            <a:endParaRPr lang="de-DE" altLang="de-DE" dirty="0"/>
          </a:p>
        </p:txBody>
      </p:sp>
      <p:sp>
        <p:nvSpPr>
          <p:cNvPr id="7" name="Fußzeilenplatzhalter 6"/>
          <p:cNvSpPr>
            <a:spLocks noGrp="1"/>
          </p:cNvSpPr>
          <p:nvPr>
            <p:ph type="ftr" sz="quarter" idx="40"/>
          </p:nvPr>
        </p:nvSpPr>
        <p:spPr/>
        <p:txBody>
          <a:bodyPr/>
          <a:lstStyle/>
          <a:p>
            <a:pPr>
              <a:defRPr/>
            </a:pPr>
            <a:r>
              <a:rPr lang="de-DE"/>
              <a:t>Beispiel für Fußzeilentext</a:t>
            </a:r>
            <a:endParaRPr lang="de-DE" dirty="0"/>
          </a:p>
        </p:txBody>
      </p:sp>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941668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Bilder grau">
    <p:spTree>
      <p:nvGrpSpPr>
        <p:cNvPr id="1" name=""/>
        <p:cNvGrpSpPr/>
        <p:nvPr/>
      </p:nvGrpSpPr>
      <p:grpSpPr>
        <a:xfrm>
          <a:off x="0" y="0"/>
          <a:ext cx="0" cy="0"/>
          <a:chOff x="0" y="0"/>
          <a:chExt cx="0" cy="0"/>
        </a:xfrm>
      </p:grpSpPr>
      <p:sp>
        <p:nvSpPr>
          <p:cNvPr id="42" name="Picture Placeholder 1"/>
          <p:cNvSpPr>
            <a:spLocks noGrp="1"/>
          </p:cNvSpPr>
          <p:nvPr>
            <p:ph type="pic" sz="quarter" idx="33"/>
          </p:nvPr>
        </p:nvSpPr>
        <p:spPr>
          <a:xfrm>
            <a:off x="8194676" y="2092325"/>
            <a:ext cx="3780000" cy="3316288"/>
          </a:xfrm>
          <a:prstGeom prst="rect">
            <a:avLst/>
          </a:prstGeom>
          <a:noFill/>
        </p:spPr>
      </p:sp>
      <p:sp>
        <p:nvSpPr>
          <p:cNvPr id="45" name="Textplatzhalter 2"/>
          <p:cNvSpPr>
            <a:spLocks noGrp="1"/>
          </p:cNvSpPr>
          <p:nvPr>
            <p:ph type="body" sz="quarter" idx="37" hasCustomPrompt="1"/>
          </p:nvPr>
        </p:nvSpPr>
        <p:spPr>
          <a:xfrm>
            <a:off x="8194676" y="4454546"/>
            <a:ext cx="3780000" cy="954067"/>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3023" y="2782"/>
                  <a:pt x="7371" y="1670"/>
                  <a:pt x="10000" y="0"/>
                </a:cubicBezTo>
                <a:lnTo>
                  <a:pt x="10000" y="10000"/>
                </a:lnTo>
                <a:lnTo>
                  <a:pt x="0" y="10000"/>
                </a:lnTo>
                <a:lnTo>
                  <a:pt x="0" y="2000"/>
                </a:lnTo>
                <a:close/>
              </a:path>
            </a:pathLst>
          </a:custGeom>
          <a:solidFill>
            <a:schemeClr val="accent5">
              <a:alpha val="80000"/>
            </a:schemeClr>
          </a:solidFill>
        </p:spPr>
        <p:txBody>
          <a:bodyPr lIns="72000" tIns="252000" rIns="72000" bIns="72000" anchor="ctr"/>
          <a:lstStyle>
            <a:lvl1pPr algn="ctr">
              <a:lnSpc>
                <a:spcPct val="100000"/>
              </a:lnSpc>
              <a:spcBef>
                <a:spcPts val="0"/>
              </a:spcBef>
              <a:spcAft>
                <a:spcPts val="0"/>
              </a:spcAft>
              <a:defRPr>
                <a:solidFill>
                  <a:schemeClr val="bg1"/>
                </a:solidFill>
                <a:latin typeface="Times New Roman" panose="02020603050405020304" pitchFamily="18" charset="0"/>
                <a:cs typeface="Times New Roman" panose="02020603050405020304" pitchFamily="18" charset="0"/>
              </a:defRPr>
            </a:lvl1pPr>
          </a:lstStyle>
          <a:p>
            <a:pPr lvl="0"/>
            <a:r>
              <a:rPr lang="de-DE" dirty="0"/>
              <a:t>Bildtext</a:t>
            </a:r>
          </a:p>
        </p:txBody>
      </p:sp>
      <p:sp>
        <p:nvSpPr>
          <p:cNvPr id="41" name="Picture Placeholder 1"/>
          <p:cNvSpPr>
            <a:spLocks noGrp="1"/>
          </p:cNvSpPr>
          <p:nvPr>
            <p:ph type="pic" sz="quarter" idx="32"/>
          </p:nvPr>
        </p:nvSpPr>
        <p:spPr>
          <a:xfrm>
            <a:off x="4204256" y="2092325"/>
            <a:ext cx="3780000" cy="3316288"/>
          </a:xfrm>
          <a:prstGeom prst="rect">
            <a:avLst/>
          </a:prstGeom>
          <a:noFill/>
        </p:spPr>
      </p:sp>
      <p:sp>
        <p:nvSpPr>
          <p:cNvPr id="44" name="Textplatzhalter 2"/>
          <p:cNvSpPr>
            <a:spLocks noGrp="1"/>
          </p:cNvSpPr>
          <p:nvPr>
            <p:ph type="body" sz="quarter" idx="36" hasCustomPrompt="1"/>
          </p:nvPr>
        </p:nvSpPr>
        <p:spPr>
          <a:xfrm>
            <a:off x="4204256" y="4454546"/>
            <a:ext cx="3780000" cy="954067"/>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3782" y="2894"/>
                  <a:pt x="7144" y="1670"/>
                  <a:pt x="10000" y="0"/>
                </a:cubicBezTo>
                <a:lnTo>
                  <a:pt x="10000" y="10000"/>
                </a:lnTo>
                <a:lnTo>
                  <a:pt x="0" y="10000"/>
                </a:lnTo>
                <a:lnTo>
                  <a:pt x="0" y="2000"/>
                </a:lnTo>
                <a:close/>
              </a:path>
            </a:pathLst>
          </a:custGeom>
          <a:solidFill>
            <a:schemeClr val="accent5">
              <a:alpha val="80000"/>
            </a:schemeClr>
          </a:solidFill>
        </p:spPr>
        <p:txBody>
          <a:bodyPr lIns="72000" tIns="252000" rIns="72000" bIns="72000" anchor="ctr"/>
          <a:lstStyle>
            <a:lvl1pPr algn="ctr">
              <a:lnSpc>
                <a:spcPct val="100000"/>
              </a:lnSpc>
              <a:spcBef>
                <a:spcPts val="0"/>
              </a:spcBef>
              <a:spcAft>
                <a:spcPts val="0"/>
              </a:spcAft>
              <a:defRPr>
                <a:solidFill>
                  <a:schemeClr val="bg1"/>
                </a:solidFill>
                <a:latin typeface="Times New Roman" panose="02020603050405020304" pitchFamily="18" charset="0"/>
                <a:cs typeface="Times New Roman" panose="02020603050405020304" pitchFamily="18" charset="0"/>
              </a:defRPr>
            </a:lvl1pPr>
          </a:lstStyle>
          <a:p>
            <a:pPr lvl="0"/>
            <a:r>
              <a:rPr lang="de-DE" dirty="0"/>
              <a:t>Bildtext</a:t>
            </a:r>
          </a:p>
        </p:txBody>
      </p:sp>
      <p:sp>
        <p:nvSpPr>
          <p:cNvPr id="40" name="Picture Placeholder 1"/>
          <p:cNvSpPr>
            <a:spLocks noGrp="1"/>
          </p:cNvSpPr>
          <p:nvPr>
            <p:ph type="pic" sz="quarter" idx="31"/>
          </p:nvPr>
        </p:nvSpPr>
        <p:spPr>
          <a:xfrm>
            <a:off x="213838" y="2092325"/>
            <a:ext cx="3780000" cy="3316288"/>
          </a:xfrm>
          <a:prstGeom prst="rect">
            <a:avLst/>
          </a:prstGeom>
          <a:noFill/>
        </p:spPr>
      </p:sp>
      <p:sp>
        <p:nvSpPr>
          <p:cNvPr id="3" name="Textplatzhalter 2"/>
          <p:cNvSpPr>
            <a:spLocks noGrp="1"/>
          </p:cNvSpPr>
          <p:nvPr>
            <p:ph type="body" sz="quarter" idx="35" hasCustomPrompt="1"/>
          </p:nvPr>
        </p:nvSpPr>
        <p:spPr>
          <a:xfrm>
            <a:off x="213838" y="4454546"/>
            <a:ext cx="3780000" cy="954067"/>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3024" y="2893"/>
                  <a:pt x="8127" y="1559"/>
                  <a:pt x="10000" y="0"/>
                </a:cubicBezTo>
                <a:lnTo>
                  <a:pt x="10000" y="10000"/>
                </a:lnTo>
                <a:lnTo>
                  <a:pt x="0" y="10000"/>
                </a:lnTo>
                <a:lnTo>
                  <a:pt x="0" y="2000"/>
                </a:lnTo>
                <a:close/>
              </a:path>
            </a:pathLst>
          </a:custGeom>
          <a:solidFill>
            <a:schemeClr val="accent5">
              <a:alpha val="80000"/>
            </a:schemeClr>
          </a:solidFill>
        </p:spPr>
        <p:txBody>
          <a:bodyPr lIns="72000" tIns="252000" rIns="72000" bIns="72000" anchor="ctr"/>
          <a:lstStyle>
            <a:lvl1pPr algn="ctr">
              <a:lnSpc>
                <a:spcPct val="100000"/>
              </a:lnSpc>
              <a:spcBef>
                <a:spcPts val="0"/>
              </a:spcBef>
              <a:spcAft>
                <a:spcPts val="0"/>
              </a:spcAft>
              <a:defRPr baseline="0">
                <a:solidFill>
                  <a:schemeClr val="bg1"/>
                </a:solidFill>
                <a:latin typeface="Times New Roman" panose="02020603050405020304" pitchFamily="18" charset="0"/>
                <a:cs typeface="Times New Roman" panose="02020603050405020304" pitchFamily="18" charset="0"/>
              </a:defRPr>
            </a:lvl1pPr>
          </a:lstStyle>
          <a:p>
            <a:pPr lvl="0"/>
            <a:r>
              <a:rPr lang="de-DE" dirty="0"/>
              <a:t>Bildtext</a:t>
            </a:r>
          </a:p>
        </p:txBody>
      </p:sp>
      <p:sp>
        <p:nvSpPr>
          <p:cNvPr id="6" name="Datumsplatzhalter 5"/>
          <p:cNvSpPr>
            <a:spLocks noGrp="1"/>
          </p:cNvSpPr>
          <p:nvPr>
            <p:ph type="dt" sz="half" idx="39"/>
          </p:nvPr>
        </p:nvSpPr>
        <p:spPr/>
        <p:txBody>
          <a:bodyPr/>
          <a:lstStyle/>
          <a:p>
            <a:fld id="{40B17132-A56B-4D63-96A1-C85EC1258E1E}" type="datetime1">
              <a:rPr lang="de-DE" altLang="de-DE" smtClean="0"/>
              <a:t>01.06.2023</a:t>
            </a:fld>
            <a:endParaRPr lang="de-DE" altLang="de-DE" dirty="0"/>
          </a:p>
        </p:txBody>
      </p:sp>
      <p:sp>
        <p:nvSpPr>
          <p:cNvPr id="7" name="Fußzeilenplatzhalter 6"/>
          <p:cNvSpPr>
            <a:spLocks noGrp="1"/>
          </p:cNvSpPr>
          <p:nvPr>
            <p:ph type="ftr" sz="quarter" idx="40"/>
          </p:nvPr>
        </p:nvSpPr>
        <p:spPr/>
        <p:txBody>
          <a:bodyPr/>
          <a:lstStyle/>
          <a:p>
            <a:pPr>
              <a:defRPr/>
            </a:pPr>
            <a:r>
              <a:rPr lang="de-DE"/>
              <a:t>Beispiel für Fußzeilentext</a:t>
            </a:r>
            <a:endParaRPr lang="de-DE" dirty="0"/>
          </a:p>
        </p:txBody>
      </p:sp>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3838640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ktion - Reaktion 3x">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CA4044DB-7CA8-4CCB-92FE-232A1B158432}"/>
              </a:ext>
            </a:extLst>
          </p:cNvPr>
          <p:cNvSpPr/>
          <p:nvPr userDrawn="1"/>
        </p:nvSpPr>
        <p:spPr>
          <a:xfrm>
            <a:off x="213838" y="1676401"/>
            <a:ext cx="6208381" cy="1204492"/>
          </a:xfrm>
          <a:custGeom>
            <a:avLst/>
            <a:gdLst>
              <a:gd name="connsiteX0" fmla="*/ 0 w 5257800"/>
              <a:gd name="connsiteY0" fmla="*/ 0 h 1309687"/>
              <a:gd name="connsiteX1" fmla="*/ 5257800 w 5257800"/>
              <a:gd name="connsiteY1" fmla="*/ 0 h 1309687"/>
              <a:gd name="connsiteX2" fmla="*/ 5257800 w 5257800"/>
              <a:gd name="connsiteY2" fmla="*/ 1309687 h 1309687"/>
              <a:gd name="connsiteX3" fmla="*/ 0 w 5257800"/>
              <a:gd name="connsiteY3" fmla="*/ 1309687 h 1309687"/>
              <a:gd name="connsiteX4" fmla="*/ 0 w 5257800"/>
              <a:gd name="connsiteY4" fmla="*/ 0 h 1309687"/>
              <a:gd name="connsiteX0" fmla="*/ 0 w 5257800"/>
              <a:gd name="connsiteY0" fmla="*/ 0 h 1309687"/>
              <a:gd name="connsiteX1" fmla="*/ 5257800 w 5257800"/>
              <a:gd name="connsiteY1" fmla="*/ 0 h 1309687"/>
              <a:gd name="connsiteX2" fmla="*/ 5249779 w 5257800"/>
              <a:gd name="connsiteY2" fmla="*/ 618123 h 1309687"/>
              <a:gd name="connsiteX3" fmla="*/ 5257800 w 5257800"/>
              <a:gd name="connsiteY3" fmla="*/ 1309687 h 1309687"/>
              <a:gd name="connsiteX4" fmla="*/ 0 w 5257800"/>
              <a:gd name="connsiteY4" fmla="*/ 1309687 h 1309687"/>
              <a:gd name="connsiteX5" fmla="*/ 0 w 5257800"/>
              <a:gd name="connsiteY5" fmla="*/ 0 h 1309687"/>
              <a:gd name="connsiteX0" fmla="*/ 0 w 6043869"/>
              <a:gd name="connsiteY0" fmla="*/ 0 h 1309687"/>
              <a:gd name="connsiteX1" fmla="*/ 5257800 w 6043869"/>
              <a:gd name="connsiteY1" fmla="*/ 0 h 1309687"/>
              <a:gd name="connsiteX2" fmla="*/ 6043863 w 6043869"/>
              <a:gd name="connsiteY2" fmla="*/ 618123 h 1309687"/>
              <a:gd name="connsiteX3" fmla="*/ 5257800 w 6043869"/>
              <a:gd name="connsiteY3" fmla="*/ 1309687 h 1309687"/>
              <a:gd name="connsiteX4" fmla="*/ 0 w 6043869"/>
              <a:gd name="connsiteY4" fmla="*/ 1309687 h 1309687"/>
              <a:gd name="connsiteX5" fmla="*/ 0 w 6043869"/>
              <a:gd name="connsiteY5" fmla="*/ 0 h 1309687"/>
              <a:gd name="connsiteX0" fmla="*/ 0 w 6043876"/>
              <a:gd name="connsiteY0" fmla="*/ 0 h 1309687"/>
              <a:gd name="connsiteX1" fmla="*/ 5257800 w 6043876"/>
              <a:gd name="connsiteY1" fmla="*/ 0 h 1309687"/>
              <a:gd name="connsiteX2" fmla="*/ 6043863 w 6043876"/>
              <a:gd name="connsiteY2" fmla="*/ 618123 h 1309687"/>
              <a:gd name="connsiteX3" fmla="*/ 5257800 w 6043876"/>
              <a:gd name="connsiteY3" fmla="*/ 1309687 h 1309687"/>
              <a:gd name="connsiteX4" fmla="*/ 0 w 6043876"/>
              <a:gd name="connsiteY4" fmla="*/ 1309687 h 1309687"/>
              <a:gd name="connsiteX5" fmla="*/ 0 w 6043876"/>
              <a:gd name="connsiteY5" fmla="*/ 0 h 1309687"/>
              <a:gd name="connsiteX0" fmla="*/ 0 w 6043863"/>
              <a:gd name="connsiteY0" fmla="*/ 0 h 1309687"/>
              <a:gd name="connsiteX1" fmla="*/ 5257800 w 6043863"/>
              <a:gd name="connsiteY1" fmla="*/ 0 h 1309687"/>
              <a:gd name="connsiteX2" fmla="*/ 6043863 w 6043863"/>
              <a:gd name="connsiteY2" fmla="*/ 618123 h 1309687"/>
              <a:gd name="connsiteX3" fmla="*/ 5257800 w 6043863"/>
              <a:gd name="connsiteY3" fmla="*/ 1309687 h 1309687"/>
              <a:gd name="connsiteX4" fmla="*/ 0 w 6043863"/>
              <a:gd name="connsiteY4" fmla="*/ 1309687 h 1309687"/>
              <a:gd name="connsiteX5" fmla="*/ 0 w 6043863"/>
              <a:gd name="connsiteY5" fmla="*/ 0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43863" h="1309687">
                <a:moveTo>
                  <a:pt x="0" y="0"/>
                </a:moveTo>
                <a:lnTo>
                  <a:pt x="5257800" y="0"/>
                </a:lnTo>
                <a:lnTo>
                  <a:pt x="6043863" y="618123"/>
                </a:lnTo>
                <a:lnTo>
                  <a:pt x="5257800" y="1309687"/>
                </a:lnTo>
                <a:lnTo>
                  <a:pt x="0" y="1309687"/>
                </a:lnTo>
                <a:lnTo>
                  <a:pt x="0" y="0"/>
                </a:lnTo>
                <a:close/>
              </a:path>
            </a:pathLst>
          </a:custGeom>
          <a:solidFill>
            <a:srgbClr val="AE0C2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 name="Rechteck 16">
            <a:extLst>
              <a:ext uri="{FF2B5EF4-FFF2-40B4-BE49-F238E27FC236}">
                <a16:creationId xmlns:a16="http://schemas.microsoft.com/office/drawing/2014/main" id="{E614BB3C-16BD-471C-826F-32F0C7FD0D05}"/>
              </a:ext>
            </a:extLst>
          </p:cNvPr>
          <p:cNvSpPr/>
          <p:nvPr userDrawn="1"/>
        </p:nvSpPr>
        <p:spPr>
          <a:xfrm>
            <a:off x="5736167" y="1676401"/>
            <a:ext cx="6236233" cy="1204492"/>
          </a:xfrm>
          <a:custGeom>
            <a:avLst/>
            <a:gdLst>
              <a:gd name="connsiteX0" fmla="*/ 0 w 5257801"/>
              <a:gd name="connsiteY0" fmla="*/ 0 h 1309687"/>
              <a:gd name="connsiteX1" fmla="*/ 5257801 w 5257801"/>
              <a:gd name="connsiteY1" fmla="*/ 0 h 1309687"/>
              <a:gd name="connsiteX2" fmla="*/ 5257801 w 5257801"/>
              <a:gd name="connsiteY2" fmla="*/ 1309687 h 1309687"/>
              <a:gd name="connsiteX3" fmla="*/ 0 w 5257801"/>
              <a:gd name="connsiteY3" fmla="*/ 1309687 h 1309687"/>
              <a:gd name="connsiteX4" fmla="*/ 0 w 5257801"/>
              <a:gd name="connsiteY4" fmla="*/ 0 h 1309687"/>
              <a:gd name="connsiteX0" fmla="*/ 0 w 5257801"/>
              <a:gd name="connsiteY0" fmla="*/ 0 h 1309687"/>
              <a:gd name="connsiteX1" fmla="*/ 5257801 w 5257801"/>
              <a:gd name="connsiteY1" fmla="*/ 0 h 1309687"/>
              <a:gd name="connsiteX2" fmla="*/ 5257801 w 5257801"/>
              <a:gd name="connsiteY2" fmla="*/ 1309687 h 1309687"/>
              <a:gd name="connsiteX3" fmla="*/ 0 w 5257801"/>
              <a:gd name="connsiteY3" fmla="*/ 1309687 h 1309687"/>
              <a:gd name="connsiteX4" fmla="*/ 919943 w 5257801"/>
              <a:gd name="connsiteY4" fmla="*/ 623209 h 1309687"/>
              <a:gd name="connsiteX5" fmla="*/ 0 w 5257801"/>
              <a:gd name="connsiteY5" fmla="*/ 0 h 1309687"/>
              <a:gd name="connsiteX0" fmla="*/ 1 w 5257802"/>
              <a:gd name="connsiteY0" fmla="*/ 0 h 1309687"/>
              <a:gd name="connsiteX1" fmla="*/ 5257802 w 5257802"/>
              <a:gd name="connsiteY1" fmla="*/ 0 h 1309687"/>
              <a:gd name="connsiteX2" fmla="*/ 5257802 w 5257802"/>
              <a:gd name="connsiteY2" fmla="*/ 1309687 h 1309687"/>
              <a:gd name="connsiteX3" fmla="*/ 1 w 5257802"/>
              <a:gd name="connsiteY3" fmla="*/ 1309687 h 1309687"/>
              <a:gd name="connsiteX4" fmla="*/ 919944 w 5257802"/>
              <a:gd name="connsiteY4" fmla="*/ 623209 h 1309687"/>
              <a:gd name="connsiteX5" fmla="*/ 1 w 5257802"/>
              <a:gd name="connsiteY5" fmla="*/ 0 h 1309687"/>
              <a:gd name="connsiteX0" fmla="*/ 0 w 5257801"/>
              <a:gd name="connsiteY0" fmla="*/ 0 h 1309687"/>
              <a:gd name="connsiteX1" fmla="*/ 5257801 w 5257801"/>
              <a:gd name="connsiteY1" fmla="*/ 0 h 1309687"/>
              <a:gd name="connsiteX2" fmla="*/ 5257801 w 5257801"/>
              <a:gd name="connsiteY2" fmla="*/ 1309687 h 1309687"/>
              <a:gd name="connsiteX3" fmla="*/ 0 w 5257801"/>
              <a:gd name="connsiteY3" fmla="*/ 1309687 h 1309687"/>
              <a:gd name="connsiteX4" fmla="*/ 919943 w 5257801"/>
              <a:gd name="connsiteY4" fmla="*/ 623209 h 1309687"/>
              <a:gd name="connsiteX5" fmla="*/ 0 w 5257801"/>
              <a:gd name="connsiteY5" fmla="*/ 0 h 1309687"/>
              <a:gd name="connsiteX0" fmla="*/ 0 w 5257801"/>
              <a:gd name="connsiteY0" fmla="*/ 0 h 1309687"/>
              <a:gd name="connsiteX1" fmla="*/ 5257801 w 5257801"/>
              <a:gd name="connsiteY1" fmla="*/ 0 h 1309687"/>
              <a:gd name="connsiteX2" fmla="*/ 5257801 w 5257801"/>
              <a:gd name="connsiteY2" fmla="*/ 1309687 h 1309687"/>
              <a:gd name="connsiteX3" fmla="*/ 0 w 5257801"/>
              <a:gd name="connsiteY3" fmla="*/ 1309687 h 1309687"/>
              <a:gd name="connsiteX4" fmla="*/ 919943 w 5257801"/>
              <a:gd name="connsiteY4" fmla="*/ 623209 h 1309687"/>
              <a:gd name="connsiteX5" fmla="*/ 0 w 5257801"/>
              <a:gd name="connsiteY5" fmla="*/ 0 h 1309687"/>
              <a:gd name="connsiteX0" fmla="*/ 0 w 5257801"/>
              <a:gd name="connsiteY0" fmla="*/ 0 h 1309687"/>
              <a:gd name="connsiteX1" fmla="*/ 5257801 w 5257801"/>
              <a:gd name="connsiteY1" fmla="*/ 0 h 1309687"/>
              <a:gd name="connsiteX2" fmla="*/ 5257801 w 5257801"/>
              <a:gd name="connsiteY2" fmla="*/ 1309687 h 1309687"/>
              <a:gd name="connsiteX3" fmla="*/ 0 w 5257801"/>
              <a:gd name="connsiteY3" fmla="*/ 1309687 h 1309687"/>
              <a:gd name="connsiteX4" fmla="*/ 762001 w 5257801"/>
              <a:gd name="connsiteY4" fmla="*/ 623209 h 1309687"/>
              <a:gd name="connsiteX5" fmla="*/ 0 w 5257801"/>
              <a:gd name="connsiteY5" fmla="*/ 0 h 1309687"/>
              <a:gd name="connsiteX0" fmla="*/ 0 w 5257801"/>
              <a:gd name="connsiteY0" fmla="*/ 0 h 1309687"/>
              <a:gd name="connsiteX1" fmla="*/ 5257801 w 5257801"/>
              <a:gd name="connsiteY1" fmla="*/ 0 h 1309687"/>
              <a:gd name="connsiteX2" fmla="*/ 5257801 w 5257801"/>
              <a:gd name="connsiteY2" fmla="*/ 1309687 h 1309687"/>
              <a:gd name="connsiteX3" fmla="*/ 0 w 5257801"/>
              <a:gd name="connsiteY3" fmla="*/ 1309687 h 1309687"/>
              <a:gd name="connsiteX4" fmla="*/ 702086 w 5257801"/>
              <a:gd name="connsiteY4" fmla="*/ 623209 h 1309687"/>
              <a:gd name="connsiteX5" fmla="*/ 0 w 5257801"/>
              <a:gd name="connsiteY5" fmla="*/ 0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57801" h="1309687">
                <a:moveTo>
                  <a:pt x="0" y="0"/>
                </a:moveTo>
                <a:lnTo>
                  <a:pt x="5257801" y="0"/>
                </a:lnTo>
                <a:lnTo>
                  <a:pt x="5257801" y="1309687"/>
                </a:lnTo>
                <a:lnTo>
                  <a:pt x="0" y="1309687"/>
                </a:lnTo>
                <a:lnTo>
                  <a:pt x="702086" y="623209"/>
                </a:lnTo>
                <a:lnTo>
                  <a:pt x="0" y="0"/>
                </a:lnTo>
                <a:close/>
              </a:path>
            </a:pathLst>
          </a:custGeom>
          <a:solidFill>
            <a:srgbClr val="91929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 name="Textplatzhalter 6">
            <a:extLst>
              <a:ext uri="{FF2B5EF4-FFF2-40B4-BE49-F238E27FC236}">
                <a16:creationId xmlns:a16="http://schemas.microsoft.com/office/drawing/2014/main" id="{A362E979-D15E-46DF-8A90-0A664BACEAD8}"/>
              </a:ext>
            </a:extLst>
          </p:cNvPr>
          <p:cNvSpPr>
            <a:spLocks noGrp="1"/>
          </p:cNvSpPr>
          <p:nvPr>
            <p:ph type="body" sz="quarter" idx="12" hasCustomPrompt="1"/>
          </p:nvPr>
        </p:nvSpPr>
        <p:spPr>
          <a:xfrm>
            <a:off x="419101" y="1886857"/>
            <a:ext cx="5179684" cy="782543"/>
          </a:xfrm>
        </p:spPr>
        <p:txBody>
          <a:bodyPr anchor="ctr">
            <a:normAutofit/>
          </a:bodyPr>
          <a:lstStyle>
            <a:lvl1pPr>
              <a:lnSpc>
                <a:spcPct val="100000"/>
              </a:lnSpc>
              <a:spcBef>
                <a:spcPts val="0"/>
              </a:spcBef>
              <a:defRPr sz="1800">
                <a:solidFill>
                  <a:schemeClr val="bg1"/>
                </a:solidFill>
                <a:latin typeface="Times New Roman" panose="02020603050405020304" pitchFamily="18" charset="0"/>
                <a:cs typeface="Times New Roman" panose="02020603050405020304" pitchFamily="18" charset="0"/>
              </a:defRPr>
            </a:lvl1pPr>
          </a:lstStyle>
          <a:p>
            <a:pPr lvl="0"/>
            <a:r>
              <a:rPr lang="de-DE" dirty="0"/>
              <a:t>Text, Times New Roman, 18 </a:t>
            </a:r>
            <a:r>
              <a:rPr lang="de-DE" dirty="0" err="1"/>
              <a:t>pt</a:t>
            </a:r>
            <a:endParaRPr lang="de-DE" dirty="0"/>
          </a:p>
        </p:txBody>
      </p:sp>
      <p:sp>
        <p:nvSpPr>
          <p:cNvPr id="33" name="Textplatzhalter 6">
            <a:extLst>
              <a:ext uri="{FF2B5EF4-FFF2-40B4-BE49-F238E27FC236}">
                <a16:creationId xmlns:a16="http://schemas.microsoft.com/office/drawing/2014/main" id="{402CAC11-18B2-AB45-84A9-845BCA593CAE}"/>
              </a:ext>
            </a:extLst>
          </p:cNvPr>
          <p:cNvSpPr>
            <a:spLocks noGrp="1"/>
          </p:cNvSpPr>
          <p:nvPr>
            <p:ph type="body" sz="quarter" idx="19" hasCustomPrompt="1"/>
          </p:nvPr>
        </p:nvSpPr>
        <p:spPr>
          <a:xfrm>
            <a:off x="6775268" y="1886857"/>
            <a:ext cx="5031897" cy="782543"/>
          </a:xfrm>
        </p:spPr>
        <p:txBody>
          <a:bodyPr anchor="ctr">
            <a:normAutofit/>
          </a:bodyPr>
          <a:lstStyle>
            <a:lvl1pPr>
              <a:lnSpc>
                <a:spcPct val="100000"/>
              </a:lnSpc>
              <a:spcBef>
                <a:spcPts val="0"/>
              </a:spcBef>
              <a:defRPr sz="1800">
                <a:solidFill>
                  <a:schemeClr val="bg1"/>
                </a:solidFill>
                <a:latin typeface="Times New Roman" panose="02020603050405020304" pitchFamily="18" charset="0"/>
                <a:cs typeface="Times New Roman" panose="02020603050405020304" pitchFamily="18" charset="0"/>
              </a:defRPr>
            </a:lvl1pPr>
          </a:lstStyle>
          <a:p>
            <a:pPr lvl="0"/>
            <a:r>
              <a:rPr lang="de-DE" dirty="0"/>
              <a:t>Text, Times New Roman, 18 </a:t>
            </a:r>
            <a:r>
              <a:rPr lang="de-DE" dirty="0" err="1"/>
              <a:t>pt</a:t>
            </a:r>
            <a:endParaRPr lang="de-DE" dirty="0"/>
          </a:p>
        </p:txBody>
      </p:sp>
      <p:sp>
        <p:nvSpPr>
          <p:cNvPr id="36" name="Rechteck 13">
            <a:extLst>
              <a:ext uri="{FF2B5EF4-FFF2-40B4-BE49-F238E27FC236}">
                <a16:creationId xmlns:a16="http://schemas.microsoft.com/office/drawing/2014/main" id="{CA654A75-B870-BA4B-919C-74A5060B0075}"/>
              </a:ext>
            </a:extLst>
          </p:cNvPr>
          <p:cNvSpPr/>
          <p:nvPr userDrawn="1"/>
        </p:nvSpPr>
        <p:spPr>
          <a:xfrm>
            <a:off x="213837" y="3143836"/>
            <a:ext cx="6208381" cy="1204492"/>
          </a:xfrm>
          <a:custGeom>
            <a:avLst/>
            <a:gdLst>
              <a:gd name="connsiteX0" fmla="*/ 0 w 5257800"/>
              <a:gd name="connsiteY0" fmla="*/ 0 h 1309687"/>
              <a:gd name="connsiteX1" fmla="*/ 5257800 w 5257800"/>
              <a:gd name="connsiteY1" fmla="*/ 0 h 1309687"/>
              <a:gd name="connsiteX2" fmla="*/ 5257800 w 5257800"/>
              <a:gd name="connsiteY2" fmla="*/ 1309687 h 1309687"/>
              <a:gd name="connsiteX3" fmla="*/ 0 w 5257800"/>
              <a:gd name="connsiteY3" fmla="*/ 1309687 h 1309687"/>
              <a:gd name="connsiteX4" fmla="*/ 0 w 5257800"/>
              <a:gd name="connsiteY4" fmla="*/ 0 h 1309687"/>
              <a:gd name="connsiteX0" fmla="*/ 0 w 5257800"/>
              <a:gd name="connsiteY0" fmla="*/ 0 h 1309687"/>
              <a:gd name="connsiteX1" fmla="*/ 5257800 w 5257800"/>
              <a:gd name="connsiteY1" fmla="*/ 0 h 1309687"/>
              <a:gd name="connsiteX2" fmla="*/ 5249779 w 5257800"/>
              <a:gd name="connsiteY2" fmla="*/ 618123 h 1309687"/>
              <a:gd name="connsiteX3" fmla="*/ 5257800 w 5257800"/>
              <a:gd name="connsiteY3" fmla="*/ 1309687 h 1309687"/>
              <a:gd name="connsiteX4" fmla="*/ 0 w 5257800"/>
              <a:gd name="connsiteY4" fmla="*/ 1309687 h 1309687"/>
              <a:gd name="connsiteX5" fmla="*/ 0 w 5257800"/>
              <a:gd name="connsiteY5" fmla="*/ 0 h 1309687"/>
              <a:gd name="connsiteX0" fmla="*/ 0 w 6043869"/>
              <a:gd name="connsiteY0" fmla="*/ 0 h 1309687"/>
              <a:gd name="connsiteX1" fmla="*/ 5257800 w 6043869"/>
              <a:gd name="connsiteY1" fmla="*/ 0 h 1309687"/>
              <a:gd name="connsiteX2" fmla="*/ 6043863 w 6043869"/>
              <a:gd name="connsiteY2" fmla="*/ 618123 h 1309687"/>
              <a:gd name="connsiteX3" fmla="*/ 5257800 w 6043869"/>
              <a:gd name="connsiteY3" fmla="*/ 1309687 h 1309687"/>
              <a:gd name="connsiteX4" fmla="*/ 0 w 6043869"/>
              <a:gd name="connsiteY4" fmla="*/ 1309687 h 1309687"/>
              <a:gd name="connsiteX5" fmla="*/ 0 w 6043869"/>
              <a:gd name="connsiteY5" fmla="*/ 0 h 1309687"/>
              <a:gd name="connsiteX0" fmla="*/ 0 w 6043876"/>
              <a:gd name="connsiteY0" fmla="*/ 0 h 1309687"/>
              <a:gd name="connsiteX1" fmla="*/ 5257800 w 6043876"/>
              <a:gd name="connsiteY1" fmla="*/ 0 h 1309687"/>
              <a:gd name="connsiteX2" fmla="*/ 6043863 w 6043876"/>
              <a:gd name="connsiteY2" fmla="*/ 618123 h 1309687"/>
              <a:gd name="connsiteX3" fmla="*/ 5257800 w 6043876"/>
              <a:gd name="connsiteY3" fmla="*/ 1309687 h 1309687"/>
              <a:gd name="connsiteX4" fmla="*/ 0 w 6043876"/>
              <a:gd name="connsiteY4" fmla="*/ 1309687 h 1309687"/>
              <a:gd name="connsiteX5" fmla="*/ 0 w 6043876"/>
              <a:gd name="connsiteY5" fmla="*/ 0 h 1309687"/>
              <a:gd name="connsiteX0" fmla="*/ 0 w 6043863"/>
              <a:gd name="connsiteY0" fmla="*/ 0 h 1309687"/>
              <a:gd name="connsiteX1" fmla="*/ 5257800 w 6043863"/>
              <a:gd name="connsiteY1" fmla="*/ 0 h 1309687"/>
              <a:gd name="connsiteX2" fmla="*/ 6043863 w 6043863"/>
              <a:gd name="connsiteY2" fmla="*/ 618123 h 1309687"/>
              <a:gd name="connsiteX3" fmla="*/ 5257800 w 6043863"/>
              <a:gd name="connsiteY3" fmla="*/ 1309687 h 1309687"/>
              <a:gd name="connsiteX4" fmla="*/ 0 w 6043863"/>
              <a:gd name="connsiteY4" fmla="*/ 1309687 h 1309687"/>
              <a:gd name="connsiteX5" fmla="*/ 0 w 6043863"/>
              <a:gd name="connsiteY5" fmla="*/ 0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43863" h="1309687">
                <a:moveTo>
                  <a:pt x="0" y="0"/>
                </a:moveTo>
                <a:lnTo>
                  <a:pt x="5257800" y="0"/>
                </a:lnTo>
                <a:lnTo>
                  <a:pt x="6043863" y="618123"/>
                </a:lnTo>
                <a:lnTo>
                  <a:pt x="5257800" y="1309687"/>
                </a:lnTo>
                <a:lnTo>
                  <a:pt x="0" y="1309687"/>
                </a:lnTo>
                <a:lnTo>
                  <a:pt x="0" y="0"/>
                </a:lnTo>
                <a:close/>
              </a:path>
            </a:pathLst>
          </a:custGeom>
          <a:solidFill>
            <a:srgbClr val="AE0C2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endParaRPr lang="de-DE" dirty="0"/>
          </a:p>
        </p:txBody>
      </p:sp>
      <p:sp>
        <p:nvSpPr>
          <p:cNvPr id="37" name="Rechteck 16">
            <a:extLst>
              <a:ext uri="{FF2B5EF4-FFF2-40B4-BE49-F238E27FC236}">
                <a16:creationId xmlns:a16="http://schemas.microsoft.com/office/drawing/2014/main" id="{514D2F12-D899-E14B-9C6D-BE69FD07FBA5}"/>
              </a:ext>
            </a:extLst>
          </p:cNvPr>
          <p:cNvSpPr/>
          <p:nvPr userDrawn="1"/>
        </p:nvSpPr>
        <p:spPr>
          <a:xfrm>
            <a:off x="5736166" y="3143836"/>
            <a:ext cx="6236233" cy="1204492"/>
          </a:xfrm>
          <a:custGeom>
            <a:avLst/>
            <a:gdLst>
              <a:gd name="connsiteX0" fmla="*/ 0 w 5257801"/>
              <a:gd name="connsiteY0" fmla="*/ 0 h 1309687"/>
              <a:gd name="connsiteX1" fmla="*/ 5257801 w 5257801"/>
              <a:gd name="connsiteY1" fmla="*/ 0 h 1309687"/>
              <a:gd name="connsiteX2" fmla="*/ 5257801 w 5257801"/>
              <a:gd name="connsiteY2" fmla="*/ 1309687 h 1309687"/>
              <a:gd name="connsiteX3" fmla="*/ 0 w 5257801"/>
              <a:gd name="connsiteY3" fmla="*/ 1309687 h 1309687"/>
              <a:gd name="connsiteX4" fmla="*/ 0 w 5257801"/>
              <a:gd name="connsiteY4" fmla="*/ 0 h 1309687"/>
              <a:gd name="connsiteX0" fmla="*/ 0 w 5257801"/>
              <a:gd name="connsiteY0" fmla="*/ 0 h 1309687"/>
              <a:gd name="connsiteX1" fmla="*/ 5257801 w 5257801"/>
              <a:gd name="connsiteY1" fmla="*/ 0 h 1309687"/>
              <a:gd name="connsiteX2" fmla="*/ 5257801 w 5257801"/>
              <a:gd name="connsiteY2" fmla="*/ 1309687 h 1309687"/>
              <a:gd name="connsiteX3" fmla="*/ 0 w 5257801"/>
              <a:gd name="connsiteY3" fmla="*/ 1309687 h 1309687"/>
              <a:gd name="connsiteX4" fmla="*/ 919943 w 5257801"/>
              <a:gd name="connsiteY4" fmla="*/ 623209 h 1309687"/>
              <a:gd name="connsiteX5" fmla="*/ 0 w 5257801"/>
              <a:gd name="connsiteY5" fmla="*/ 0 h 1309687"/>
              <a:gd name="connsiteX0" fmla="*/ 1 w 5257802"/>
              <a:gd name="connsiteY0" fmla="*/ 0 h 1309687"/>
              <a:gd name="connsiteX1" fmla="*/ 5257802 w 5257802"/>
              <a:gd name="connsiteY1" fmla="*/ 0 h 1309687"/>
              <a:gd name="connsiteX2" fmla="*/ 5257802 w 5257802"/>
              <a:gd name="connsiteY2" fmla="*/ 1309687 h 1309687"/>
              <a:gd name="connsiteX3" fmla="*/ 1 w 5257802"/>
              <a:gd name="connsiteY3" fmla="*/ 1309687 h 1309687"/>
              <a:gd name="connsiteX4" fmla="*/ 919944 w 5257802"/>
              <a:gd name="connsiteY4" fmla="*/ 623209 h 1309687"/>
              <a:gd name="connsiteX5" fmla="*/ 1 w 5257802"/>
              <a:gd name="connsiteY5" fmla="*/ 0 h 1309687"/>
              <a:gd name="connsiteX0" fmla="*/ 0 w 5257801"/>
              <a:gd name="connsiteY0" fmla="*/ 0 h 1309687"/>
              <a:gd name="connsiteX1" fmla="*/ 5257801 w 5257801"/>
              <a:gd name="connsiteY1" fmla="*/ 0 h 1309687"/>
              <a:gd name="connsiteX2" fmla="*/ 5257801 w 5257801"/>
              <a:gd name="connsiteY2" fmla="*/ 1309687 h 1309687"/>
              <a:gd name="connsiteX3" fmla="*/ 0 w 5257801"/>
              <a:gd name="connsiteY3" fmla="*/ 1309687 h 1309687"/>
              <a:gd name="connsiteX4" fmla="*/ 919943 w 5257801"/>
              <a:gd name="connsiteY4" fmla="*/ 623209 h 1309687"/>
              <a:gd name="connsiteX5" fmla="*/ 0 w 5257801"/>
              <a:gd name="connsiteY5" fmla="*/ 0 h 1309687"/>
              <a:gd name="connsiteX0" fmla="*/ 0 w 5257801"/>
              <a:gd name="connsiteY0" fmla="*/ 0 h 1309687"/>
              <a:gd name="connsiteX1" fmla="*/ 5257801 w 5257801"/>
              <a:gd name="connsiteY1" fmla="*/ 0 h 1309687"/>
              <a:gd name="connsiteX2" fmla="*/ 5257801 w 5257801"/>
              <a:gd name="connsiteY2" fmla="*/ 1309687 h 1309687"/>
              <a:gd name="connsiteX3" fmla="*/ 0 w 5257801"/>
              <a:gd name="connsiteY3" fmla="*/ 1309687 h 1309687"/>
              <a:gd name="connsiteX4" fmla="*/ 919943 w 5257801"/>
              <a:gd name="connsiteY4" fmla="*/ 623209 h 1309687"/>
              <a:gd name="connsiteX5" fmla="*/ 0 w 5257801"/>
              <a:gd name="connsiteY5" fmla="*/ 0 h 1309687"/>
              <a:gd name="connsiteX0" fmla="*/ 0 w 5257801"/>
              <a:gd name="connsiteY0" fmla="*/ 0 h 1309687"/>
              <a:gd name="connsiteX1" fmla="*/ 5257801 w 5257801"/>
              <a:gd name="connsiteY1" fmla="*/ 0 h 1309687"/>
              <a:gd name="connsiteX2" fmla="*/ 5257801 w 5257801"/>
              <a:gd name="connsiteY2" fmla="*/ 1309687 h 1309687"/>
              <a:gd name="connsiteX3" fmla="*/ 0 w 5257801"/>
              <a:gd name="connsiteY3" fmla="*/ 1309687 h 1309687"/>
              <a:gd name="connsiteX4" fmla="*/ 762001 w 5257801"/>
              <a:gd name="connsiteY4" fmla="*/ 623209 h 1309687"/>
              <a:gd name="connsiteX5" fmla="*/ 0 w 5257801"/>
              <a:gd name="connsiteY5" fmla="*/ 0 h 1309687"/>
              <a:gd name="connsiteX0" fmla="*/ 0 w 5257801"/>
              <a:gd name="connsiteY0" fmla="*/ 0 h 1309687"/>
              <a:gd name="connsiteX1" fmla="*/ 5257801 w 5257801"/>
              <a:gd name="connsiteY1" fmla="*/ 0 h 1309687"/>
              <a:gd name="connsiteX2" fmla="*/ 5257801 w 5257801"/>
              <a:gd name="connsiteY2" fmla="*/ 1309687 h 1309687"/>
              <a:gd name="connsiteX3" fmla="*/ 0 w 5257801"/>
              <a:gd name="connsiteY3" fmla="*/ 1309687 h 1309687"/>
              <a:gd name="connsiteX4" fmla="*/ 702086 w 5257801"/>
              <a:gd name="connsiteY4" fmla="*/ 623209 h 1309687"/>
              <a:gd name="connsiteX5" fmla="*/ 0 w 5257801"/>
              <a:gd name="connsiteY5" fmla="*/ 0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57801" h="1309687">
                <a:moveTo>
                  <a:pt x="0" y="0"/>
                </a:moveTo>
                <a:lnTo>
                  <a:pt x="5257801" y="0"/>
                </a:lnTo>
                <a:lnTo>
                  <a:pt x="5257801" y="1309687"/>
                </a:lnTo>
                <a:lnTo>
                  <a:pt x="0" y="1309687"/>
                </a:lnTo>
                <a:lnTo>
                  <a:pt x="702086" y="623209"/>
                </a:lnTo>
                <a:lnTo>
                  <a:pt x="0" y="0"/>
                </a:lnTo>
                <a:close/>
              </a:path>
            </a:pathLst>
          </a:custGeom>
          <a:solidFill>
            <a:srgbClr val="91929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endParaRPr lang="de-DE" dirty="0"/>
          </a:p>
        </p:txBody>
      </p:sp>
      <p:sp>
        <p:nvSpPr>
          <p:cNvPr id="38" name="Rechteck 13">
            <a:extLst>
              <a:ext uri="{FF2B5EF4-FFF2-40B4-BE49-F238E27FC236}">
                <a16:creationId xmlns:a16="http://schemas.microsoft.com/office/drawing/2014/main" id="{897AC003-E714-8A43-9B26-8716B7A4B6F9}"/>
              </a:ext>
            </a:extLst>
          </p:cNvPr>
          <p:cNvSpPr/>
          <p:nvPr userDrawn="1"/>
        </p:nvSpPr>
        <p:spPr>
          <a:xfrm>
            <a:off x="213837" y="4617545"/>
            <a:ext cx="6208381" cy="1204492"/>
          </a:xfrm>
          <a:custGeom>
            <a:avLst/>
            <a:gdLst>
              <a:gd name="connsiteX0" fmla="*/ 0 w 5257800"/>
              <a:gd name="connsiteY0" fmla="*/ 0 h 1309687"/>
              <a:gd name="connsiteX1" fmla="*/ 5257800 w 5257800"/>
              <a:gd name="connsiteY1" fmla="*/ 0 h 1309687"/>
              <a:gd name="connsiteX2" fmla="*/ 5257800 w 5257800"/>
              <a:gd name="connsiteY2" fmla="*/ 1309687 h 1309687"/>
              <a:gd name="connsiteX3" fmla="*/ 0 w 5257800"/>
              <a:gd name="connsiteY3" fmla="*/ 1309687 h 1309687"/>
              <a:gd name="connsiteX4" fmla="*/ 0 w 5257800"/>
              <a:gd name="connsiteY4" fmla="*/ 0 h 1309687"/>
              <a:gd name="connsiteX0" fmla="*/ 0 w 5257800"/>
              <a:gd name="connsiteY0" fmla="*/ 0 h 1309687"/>
              <a:gd name="connsiteX1" fmla="*/ 5257800 w 5257800"/>
              <a:gd name="connsiteY1" fmla="*/ 0 h 1309687"/>
              <a:gd name="connsiteX2" fmla="*/ 5249779 w 5257800"/>
              <a:gd name="connsiteY2" fmla="*/ 618123 h 1309687"/>
              <a:gd name="connsiteX3" fmla="*/ 5257800 w 5257800"/>
              <a:gd name="connsiteY3" fmla="*/ 1309687 h 1309687"/>
              <a:gd name="connsiteX4" fmla="*/ 0 w 5257800"/>
              <a:gd name="connsiteY4" fmla="*/ 1309687 h 1309687"/>
              <a:gd name="connsiteX5" fmla="*/ 0 w 5257800"/>
              <a:gd name="connsiteY5" fmla="*/ 0 h 1309687"/>
              <a:gd name="connsiteX0" fmla="*/ 0 w 6043869"/>
              <a:gd name="connsiteY0" fmla="*/ 0 h 1309687"/>
              <a:gd name="connsiteX1" fmla="*/ 5257800 w 6043869"/>
              <a:gd name="connsiteY1" fmla="*/ 0 h 1309687"/>
              <a:gd name="connsiteX2" fmla="*/ 6043863 w 6043869"/>
              <a:gd name="connsiteY2" fmla="*/ 618123 h 1309687"/>
              <a:gd name="connsiteX3" fmla="*/ 5257800 w 6043869"/>
              <a:gd name="connsiteY3" fmla="*/ 1309687 h 1309687"/>
              <a:gd name="connsiteX4" fmla="*/ 0 w 6043869"/>
              <a:gd name="connsiteY4" fmla="*/ 1309687 h 1309687"/>
              <a:gd name="connsiteX5" fmla="*/ 0 w 6043869"/>
              <a:gd name="connsiteY5" fmla="*/ 0 h 1309687"/>
              <a:gd name="connsiteX0" fmla="*/ 0 w 6043876"/>
              <a:gd name="connsiteY0" fmla="*/ 0 h 1309687"/>
              <a:gd name="connsiteX1" fmla="*/ 5257800 w 6043876"/>
              <a:gd name="connsiteY1" fmla="*/ 0 h 1309687"/>
              <a:gd name="connsiteX2" fmla="*/ 6043863 w 6043876"/>
              <a:gd name="connsiteY2" fmla="*/ 618123 h 1309687"/>
              <a:gd name="connsiteX3" fmla="*/ 5257800 w 6043876"/>
              <a:gd name="connsiteY3" fmla="*/ 1309687 h 1309687"/>
              <a:gd name="connsiteX4" fmla="*/ 0 w 6043876"/>
              <a:gd name="connsiteY4" fmla="*/ 1309687 h 1309687"/>
              <a:gd name="connsiteX5" fmla="*/ 0 w 6043876"/>
              <a:gd name="connsiteY5" fmla="*/ 0 h 1309687"/>
              <a:gd name="connsiteX0" fmla="*/ 0 w 6043863"/>
              <a:gd name="connsiteY0" fmla="*/ 0 h 1309687"/>
              <a:gd name="connsiteX1" fmla="*/ 5257800 w 6043863"/>
              <a:gd name="connsiteY1" fmla="*/ 0 h 1309687"/>
              <a:gd name="connsiteX2" fmla="*/ 6043863 w 6043863"/>
              <a:gd name="connsiteY2" fmla="*/ 618123 h 1309687"/>
              <a:gd name="connsiteX3" fmla="*/ 5257800 w 6043863"/>
              <a:gd name="connsiteY3" fmla="*/ 1309687 h 1309687"/>
              <a:gd name="connsiteX4" fmla="*/ 0 w 6043863"/>
              <a:gd name="connsiteY4" fmla="*/ 1309687 h 1309687"/>
              <a:gd name="connsiteX5" fmla="*/ 0 w 6043863"/>
              <a:gd name="connsiteY5" fmla="*/ 0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43863" h="1309687">
                <a:moveTo>
                  <a:pt x="0" y="0"/>
                </a:moveTo>
                <a:lnTo>
                  <a:pt x="5257800" y="0"/>
                </a:lnTo>
                <a:lnTo>
                  <a:pt x="6043863" y="618123"/>
                </a:lnTo>
                <a:lnTo>
                  <a:pt x="5257800" y="1309687"/>
                </a:lnTo>
                <a:lnTo>
                  <a:pt x="0" y="1309687"/>
                </a:lnTo>
                <a:lnTo>
                  <a:pt x="0" y="0"/>
                </a:lnTo>
                <a:close/>
              </a:path>
            </a:pathLst>
          </a:custGeom>
          <a:solidFill>
            <a:srgbClr val="AE0C2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pPr>
            <a:endParaRPr lang="de-DE" dirty="0"/>
          </a:p>
        </p:txBody>
      </p:sp>
      <p:sp>
        <p:nvSpPr>
          <p:cNvPr id="39" name="Rechteck 16">
            <a:extLst>
              <a:ext uri="{FF2B5EF4-FFF2-40B4-BE49-F238E27FC236}">
                <a16:creationId xmlns:a16="http://schemas.microsoft.com/office/drawing/2014/main" id="{13905CC4-E3FC-DE43-BE12-D64794B34698}"/>
              </a:ext>
            </a:extLst>
          </p:cNvPr>
          <p:cNvSpPr/>
          <p:nvPr userDrawn="1"/>
        </p:nvSpPr>
        <p:spPr>
          <a:xfrm>
            <a:off x="5736166" y="4617545"/>
            <a:ext cx="6236233" cy="1204492"/>
          </a:xfrm>
          <a:custGeom>
            <a:avLst/>
            <a:gdLst>
              <a:gd name="connsiteX0" fmla="*/ 0 w 5257801"/>
              <a:gd name="connsiteY0" fmla="*/ 0 h 1309687"/>
              <a:gd name="connsiteX1" fmla="*/ 5257801 w 5257801"/>
              <a:gd name="connsiteY1" fmla="*/ 0 h 1309687"/>
              <a:gd name="connsiteX2" fmla="*/ 5257801 w 5257801"/>
              <a:gd name="connsiteY2" fmla="*/ 1309687 h 1309687"/>
              <a:gd name="connsiteX3" fmla="*/ 0 w 5257801"/>
              <a:gd name="connsiteY3" fmla="*/ 1309687 h 1309687"/>
              <a:gd name="connsiteX4" fmla="*/ 0 w 5257801"/>
              <a:gd name="connsiteY4" fmla="*/ 0 h 1309687"/>
              <a:gd name="connsiteX0" fmla="*/ 0 w 5257801"/>
              <a:gd name="connsiteY0" fmla="*/ 0 h 1309687"/>
              <a:gd name="connsiteX1" fmla="*/ 5257801 w 5257801"/>
              <a:gd name="connsiteY1" fmla="*/ 0 h 1309687"/>
              <a:gd name="connsiteX2" fmla="*/ 5257801 w 5257801"/>
              <a:gd name="connsiteY2" fmla="*/ 1309687 h 1309687"/>
              <a:gd name="connsiteX3" fmla="*/ 0 w 5257801"/>
              <a:gd name="connsiteY3" fmla="*/ 1309687 h 1309687"/>
              <a:gd name="connsiteX4" fmla="*/ 919943 w 5257801"/>
              <a:gd name="connsiteY4" fmla="*/ 623209 h 1309687"/>
              <a:gd name="connsiteX5" fmla="*/ 0 w 5257801"/>
              <a:gd name="connsiteY5" fmla="*/ 0 h 1309687"/>
              <a:gd name="connsiteX0" fmla="*/ 1 w 5257802"/>
              <a:gd name="connsiteY0" fmla="*/ 0 h 1309687"/>
              <a:gd name="connsiteX1" fmla="*/ 5257802 w 5257802"/>
              <a:gd name="connsiteY1" fmla="*/ 0 h 1309687"/>
              <a:gd name="connsiteX2" fmla="*/ 5257802 w 5257802"/>
              <a:gd name="connsiteY2" fmla="*/ 1309687 h 1309687"/>
              <a:gd name="connsiteX3" fmla="*/ 1 w 5257802"/>
              <a:gd name="connsiteY3" fmla="*/ 1309687 h 1309687"/>
              <a:gd name="connsiteX4" fmla="*/ 919944 w 5257802"/>
              <a:gd name="connsiteY4" fmla="*/ 623209 h 1309687"/>
              <a:gd name="connsiteX5" fmla="*/ 1 w 5257802"/>
              <a:gd name="connsiteY5" fmla="*/ 0 h 1309687"/>
              <a:gd name="connsiteX0" fmla="*/ 0 w 5257801"/>
              <a:gd name="connsiteY0" fmla="*/ 0 h 1309687"/>
              <a:gd name="connsiteX1" fmla="*/ 5257801 w 5257801"/>
              <a:gd name="connsiteY1" fmla="*/ 0 h 1309687"/>
              <a:gd name="connsiteX2" fmla="*/ 5257801 w 5257801"/>
              <a:gd name="connsiteY2" fmla="*/ 1309687 h 1309687"/>
              <a:gd name="connsiteX3" fmla="*/ 0 w 5257801"/>
              <a:gd name="connsiteY3" fmla="*/ 1309687 h 1309687"/>
              <a:gd name="connsiteX4" fmla="*/ 919943 w 5257801"/>
              <a:gd name="connsiteY4" fmla="*/ 623209 h 1309687"/>
              <a:gd name="connsiteX5" fmla="*/ 0 w 5257801"/>
              <a:gd name="connsiteY5" fmla="*/ 0 h 1309687"/>
              <a:gd name="connsiteX0" fmla="*/ 0 w 5257801"/>
              <a:gd name="connsiteY0" fmla="*/ 0 h 1309687"/>
              <a:gd name="connsiteX1" fmla="*/ 5257801 w 5257801"/>
              <a:gd name="connsiteY1" fmla="*/ 0 h 1309687"/>
              <a:gd name="connsiteX2" fmla="*/ 5257801 w 5257801"/>
              <a:gd name="connsiteY2" fmla="*/ 1309687 h 1309687"/>
              <a:gd name="connsiteX3" fmla="*/ 0 w 5257801"/>
              <a:gd name="connsiteY3" fmla="*/ 1309687 h 1309687"/>
              <a:gd name="connsiteX4" fmla="*/ 919943 w 5257801"/>
              <a:gd name="connsiteY4" fmla="*/ 623209 h 1309687"/>
              <a:gd name="connsiteX5" fmla="*/ 0 w 5257801"/>
              <a:gd name="connsiteY5" fmla="*/ 0 h 1309687"/>
              <a:gd name="connsiteX0" fmla="*/ 0 w 5257801"/>
              <a:gd name="connsiteY0" fmla="*/ 0 h 1309687"/>
              <a:gd name="connsiteX1" fmla="*/ 5257801 w 5257801"/>
              <a:gd name="connsiteY1" fmla="*/ 0 h 1309687"/>
              <a:gd name="connsiteX2" fmla="*/ 5257801 w 5257801"/>
              <a:gd name="connsiteY2" fmla="*/ 1309687 h 1309687"/>
              <a:gd name="connsiteX3" fmla="*/ 0 w 5257801"/>
              <a:gd name="connsiteY3" fmla="*/ 1309687 h 1309687"/>
              <a:gd name="connsiteX4" fmla="*/ 762001 w 5257801"/>
              <a:gd name="connsiteY4" fmla="*/ 623209 h 1309687"/>
              <a:gd name="connsiteX5" fmla="*/ 0 w 5257801"/>
              <a:gd name="connsiteY5" fmla="*/ 0 h 1309687"/>
              <a:gd name="connsiteX0" fmla="*/ 0 w 5257801"/>
              <a:gd name="connsiteY0" fmla="*/ 0 h 1309687"/>
              <a:gd name="connsiteX1" fmla="*/ 5257801 w 5257801"/>
              <a:gd name="connsiteY1" fmla="*/ 0 h 1309687"/>
              <a:gd name="connsiteX2" fmla="*/ 5257801 w 5257801"/>
              <a:gd name="connsiteY2" fmla="*/ 1309687 h 1309687"/>
              <a:gd name="connsiteX3" fmla="*/ 0 w 5257801"/>
              <a:gd name="connsiteY3" fmla="*/ 1309687 h 1309687"/>
              <a:gd name="connsiteX4" fmla="*/ 702086 w 5257801"/>
              <a:gd name="connsiteY4" fmla="*/ 623209 h 1309687"/>
              <a:gd name="connsiteX5" fmla="*/ 0 w 5257801"/>
              <a:gd name="connsiteY5" fmla="*/ 0 h 1309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57801" h="1309687">
                <a:moveTo>
                  <a:pt x="0" y="0"/>
                </a:moveTo>
                <a:lnTo>
                  <a:pt x="5257801" y="0"/>
                </a:lnTo>
                <a:lnTo>
                  <a:pt x="5257801" y="1309687"/>
                </a:lnTo>
                <a:lnTo>
                  <a:pt x="0" y="1309687"/>
                </a:lnTo>
                <a:lnTo>
                  <a:pt x="702086" y="623209"/>
                </a:lnTo>
                <a:lnTo>
                  <a:pt x="0" y="0"/>
                </a:lnTo>
                <a:close/>
              </a:path>
            </a:pathLst>
          </a:custGeom>
          <a:solidFill>
            <a:srgbClr val="91929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0" name="Textplatzhalter 6">
            <a:extLst>
              <a:ext uri="{FF2B5EF4-FFF2-40B4-BE49-F238E27FC236}">
                <a16:creationId xmlns:a16="http://schemas.microsoft.com/office/drawing/2014/main" id="{AA006CD6-6927-AC4F-8CDF-B458C47EBCC8}"/>
              </a:ext>
            </a:extLst>
          </p:cNvPr>
          <p:cNvSpPr>
            <a:spLocks noGrp="1"/>
          </p:cNvSpPr>
          <p:nvPr>
            <p:ph type="body" sz="quarter" idx="20" hasCustomPrompt="1"/>
          </p:nvPr>
        </p:nvSpPr>
        <p:spPr>
          <a:xfrm>
            <a:off x="378329" y="3350582"/>
            <a:ext cx="5179684" cy="782543"/>
          </a:xfrm>
        </p:spPr>
        <p:txBody>
          <a:bodyPr anchor="ctr">
            <a:normAutofit/>
          </a:bodyPr>
          <a:lstStyle>
            <a:lvl1pPr>
              <a:lnSpc>
                <a:spcPts val="1600"/>
              </a:lnSpc>
              <a:defRPr sz="1800">
                <a:solidFill>
                  <a:schemeClr val="bg1"/>
                </a:solidFill>
                <a:latin typeface="Times New Roman" panose="02020603050405020304" pitchFamily="18" charset="0"/>
                <a:cs typeface="Times New Roman" panose="02020603050405020304" pitchFamily="18" charset="0"/>
              </a:defRPr>
            </a:lvl1pPr>
          </a:lstStyle>
          <a:p>
            <a:pPr lvl="0"/>
            <a:r>
              <a:rPr lang="de-DE" dirty="0"/>
              <a:t>Text, Times New Roman, 18 </a:t>
            </a:r>
            <a:r>
              <a:rPr lang="de-DE" dirty="0" err="1"/>
              <a:t>pt</a:t>
            </a:r>
            <a:endParaRPr lang="de-DE" dirty="0"/>
          </a:p>
        </p:txBody>
      </p:sp>
      <p:sp>
        <p:nvSpPr>
          <p:cNvPr id="41" name="Textplatzhalter 6">
            <a:extLst>
              <a:ext uri="{FF2B5EF4-FFF2-40B4-BE49-F238E27FC236}">
                <a16:creationId xmlns:a16="http://schemas.microsoft.com/office/drawing/2014/main" id="{2500FC1B-3310-AE4C-9D50-FA479A0A1A6D}"/>
              </a:ext>
            </a:extLst>
          </p:cNvPr>
          <p:cNvSpPr>
            <a:spLocks noGrp="1"/>
          </p:cNvSpPr>
          <p:nvPr>
            <p:ph type="body" sz="quarter" idx="21" hasCustomPrompt="1"/>
          </p:nvPr>
        </p:nvSpPr>
        <p:spPr>
          <a:xfrm>
            <a:off x="6734496" y="3350582"/>
            <a:ext cx="5031897" cy="782543"/>
          </a:xfrm>
        </p:spPr>
        <p:txBody>
          <a:bodyPr anchor="ctr">
            <a:normAutofit/>
          </a:bodyPr>
          <a:lstStyle>
            <a:lvl1pPr>
              <a:lnSpc>
                <a:spcPts val="1600"/>
              </a:lnSpc>
              <a:defRPr sz="1800">
                <a:solidFill>
                  <a:schemeClr val="bg1"/>
                </a:solidFill>
                <a:latin typeface="Times New Roman" panose="02020603050405020304" pitchFamily="18" charset="0"/>
                <a:cs typeface="Times New Roman" panose="02020603050405020304" pitchFamily="18" charset="0"/>
              </a:defRPr>
            </a:lvl1pPr>
          </a:lstStyle>
          <a:p>
            <a:pPr lvl="0"/>
            <a:r>
              <a:rPr lang="de-DE" dirty="0"/>
              <a:t>Text, Times New Roman, 18 </a:t>
            </a:r>
            <a:r>
              <a:rPr lang="de-DE" dirty="0" err="1"/>
              <a:t>pt</a:t>
            </a:r>
            <a:endParaRPr lang="de-DE" dirty="0"/>
          </a:p>
        </p:txBody>
      </p:sp>
      <p:sp>
        <p:nvSpPr>
          <p:cNvPr id="44" name="Textplatzhalter 6">
            <a:extLst>
              <a:ext uri="{FF2B5EF4-FFF2-40B4-BE49-F238E27FC236}">
                <a16:creationId xmlns:a16="http://schemas.microsoft.com/office/drawing/2014/main" id="{58E1893C-2E06-254C-B7DF-4295A0B94581}"/>
              </a:ext>
            </a:extLst>
          </p:cNvPr>
          <p:cNvSpPr>
            <a:spLocks noGrp="1"/>
          </p:cNvSpPr>
          <p:nvPr>
            <p:ph type="body" sz="quarter" idx="22" hasCustomPrompt="1"/>
          </p:nvPr>
        </p:nvSpPr>
        <p:spPr>
          <a:xfrm>
            <a:off x="378329" y="4790327"/>
            <a:ext cx="5179684" cy="782543"/>
          </a:xfrm>
        </p:spPr>
        <p:txBody>
          <a:bodyPr anchor="ctr">
            <a:normAutofit/>
          </a:bodyPr>
          <a:lstStyle>
            <a:lvl1pPr>
              <a:lnSpc>
                <a:spcPts val="1600"/>
              </a:lnSpc>
              <a:defRPr sz="1800">
                <a:solidFill>
                  <a:schemeClr val="bg1"/>
                </a:solidFill>
                <a:latin typeface="Times New Roman" panose="02020603050405020304" pitchFamily="18" charset="0"/>
                <a:cs typeface="Times New Roman" panose="02020603050405020304" pitchFamily="18" charset="0"/>
              </a:defRPr>
            </a:lvl1pPr>
          </a:lstStyle>
          <a:p>
            <a:pPr lvl="0"/>
            <a:r>
              <a:rPr lang="de-DE" dirty="0"/>
              <a:t>Text, Times New Roman, 18 </a:t>
            </a:r>
            <a:r>
              <a:rPr lang="de-DE" dirty="0" err="1"/>
              <a:t>pt</a:t>
            </a:r>
            <a:endParaRPr lang="de-DE" dirty="0"/>
          </a:p>
        </p:txBody>
      </p:sp>
      <p:sp>
        <p:nvSpPr>
          <p:cNvPr id="45" name="Textplatzhalter 6">
            <a:extLst>
              <a:ext uri="{FF2B5EF4-FFF2-40B4-BE49-F238E27FC236}">
                <a16:creationId xmlns:a16="http://schemas.microsoft.com/office/drawing/2014/main" id="{0A00F50A-8645-7748-8C81-2C079BE5376B}"/>
              </a:ext>
            </a:extLst>
          </p:cNvPr>
          <p:cNvSpPr>
            <a:spLocks noGrp="1"/>
          </p:cNvSpPr>
          <p:nvPr>
            <p:ph type="body" sz="quarter" idx="23" hasCustomPrompt="1"/>
          </p:nvPr>
        </p:nvSpPr>
        <p:spPr>
          <a:xfrm>
            <a:off x="6734496" y="4790327"/>
            <a:ext cx="5031897" cy="782543"/>
          </a:xfrm>
        </p:spPr>
        <p:txBody>
          <a:bodyPr anchor="ctr">
            <a:normAutofit/>
          </a:bodyPr>
          <a:lstStyle>
            <a:lvl1pPr>
              <a:lnSpc>
                <a:spcPct val="100000"/>
              </a:lnSpc>
              <a:spcBef>
                <a:spcPts val="0"/>
              </a:spcBef>
              <a:defRPr sz="1800">
                <a:solidFill>
                  <a:schemeClr val="bg1"/>
                </a:solidFill>
                <a:latin typeface="Times New Roman" panose="02020603050405020304" pitchFamily="18" charset="0"/>
                <a:cs typeface="Times New Roman" panose="02020603050405020304" pitchFamily="18" charset="0"/>
              </a:defRPr>
            </a:lvl1pPr>
          </a:lstStyle>
          <a:p>
            <a:pPr lvl="0"/>
            <a:r>
              <a:rPr lang="de-DE" dirty="0"/>
              <a:t>Text, Times New Roman, 18 </a:t>
            </a:r>
            <a:r>
              <a:rPr lang="de-DE" dirty="0" err="1"/>
              <a:t>pt</a:t>
            </a:r>
            <a:endParaRPr lang="de-DE" dirty="0"/>
          </a:p>
        </p:txBody>
      </p:sp>
      <p:sp>
        <p:nvSpPr>
          <p:cNvPr id="46" name="Datumsplatzhalter 2">
            <a:extLst>
              <a:ext uri="{FF2B5EF4-FFF2-40B4-BE49-F238E27FC236}">
                <a16:creationId xmlns:a16="http://schemas.microsoft.com/office/drawing/2014/main" id="{673CA481-7270-284A-8A20-4E67BC4A87E4}"/>
              </a:ext>
            </a:extLst>
          </p:cNvPr>
          <p:cNvSpPr>
            <a:spLocks noGrp="1"/>
          </p:cNvSpPr>
          <p:nvPr>
            <p:ph type="dt" sz="half" idx="2"/>
          </p:nvPr>
        </p:nvSpPr>
        <p:spPr>
          <a:xfrm>
            <a:off x="213838" y="6320972"/>
            <a:ext cx="944402" cy="309264"/>
          </a:xfrm>
          <a:prstGeom prst="rect">
            <a:avLst/>
          </a:prstGeom>
        </p:spPr>
        <p:txBody>
          <a:bodyPr anchor="b"/>
          <a:lstStyle>
            <a:lvl1pPr>
              <a:defRPr sz="1100">
                <a:solidFill>
                  <a:srgbClr val="919292"/>
                </a:solidFill>
              </a:defRPr>
            </a:lvl1pPr>
          </a:lstStyle>
          <a:p>
            <a:fld id="{AA31227D-A08A-4758-917F-80679FDEC7A8}" type="datetime1">
              <a:rPr lang="de-DE" smtClean="0"/>
              <a:t>01.06.2023</a:t>
            </a:fld>
            <a:endParaRPr lang="de-DE" dirty="0"/>
          </a:p>
        </p:txBody>
      </p:sp>
      <p:sp>
        <p:nvSpPr>
          <p:cNvPr id="47" name="Fußzeilenplatzhalter 3">
            <a:extLst>
              <a:ext uri="{FF2B5EF4-FFF2-40B4-BE49-F238E27FC236}">
                <a16:creationId xmlns:a16="http://schemas.microsoft.com/office/drawing/2014/main" id="{BA91055B-E845-034A-995C-55EE3A6DAE09}"/>
              </a:ext>
            </a:extLst>
          </p:cNvPr>
          <p:cNvSpPr>
            <a:spLocks noGrp="1"/>
          </p:cNvSpPr>
          <p:nvPr>
            <p:ph type="ftr" sz="quarter" idx="3"/>
          </p:nvPr>
        </p:nvSpPr>
        <p:spPr>
          <a:xfrm>
            <a:off x="1332411" y="6320971"/>
            <a:ext cx="10639989" cy="309264"/>
          </a:xfrm>
          <a:prstGeom prst="rect">
            <a:avLst/>
          </a:prstGeom>
        </p:spPr>
        <p:txBody>
          <a:bodyPr anchor="b"/>
          <a:lstStyle>
            <a:lvl1pPr>
              <a:defRPr sz="1100">
                <a:solidFill>
                  <a:srgbClr val="919292"/>
                </a:solidFill>
              </a:defRPr>
            </a:lvl1pPr>
          </a:lstStyle>
          <a:p>
            <a:r>
              <a:rPr lang="de-DE"/>
              <a:t>Beispiel für Fußzeilentext</a:t>
            </a:r>
            <a:endParaRPr lang="de-DE" dirty="0"/>
          </a:p>
        </p:txBody>
      </p:sp>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2901613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ktion - Reaktion 5x">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atin typeface="+mj-lt"/>
              </a:defRPr>
            </a:lvl1pPr>
          </a:lstStyle>
          <a:p>
            <a:fld id="{E095FB91-6DB4-4691-BF86-90F4748CF5C6}" type="datetime1">
              <a:rPr lang="de-DE" altLang="de-DE" smtClean="0"/>
              <a:t>01.06.2023</a:t>
            </a:fld>
            <a:endParaRPr lang="de-DE" altLang="de-DE" dirty="0"/>
          </a:p>
        </p:txBody>
      </p:sp>
      <p:sp>
        <p:nvSpPr>
          <p:cNvPr id="4" name="Fußzeilenplatzhalter 3"/>
          <p:cNvSpPr>
            <a:spLocks noGrp="1"/>
          </p:cNvSpPr>
          <p:nvPr>
            <p:ph type="ftr" sz="quarter" idx="11"/>
          </p:nvPr>
        </p:nvSpPr>
        <p:spPr/>
        <p:txBody>
          <a:bodyPr/>
          <a:lstStyle>
            <a:lvl1pPr>
              <a:defRPr>
                <a:latin typeface="+mj-lt"/>
              </a:defRPr>
            </a:lvl1pPr>
          </a:lstStyle>
          <a:p>
            <a:pPr>
              <a:defRPr/>
            </a:pPr>
            <a:r>
              <a:rPr lang="de-DE"/>
              <a:t>Beispiel für Fußzeilentext</a:t>
            </a:r>
            <a:endParaRPr lang="de-DE" dirty="0"/>
          </a:p>
        </p:txBody>
      </p:sp>
      <p:sp>
        <p:nvSpPr>
          <p:cNvPr id="9" name="Textplatzhalter 8"/>
          <p:cNvSpPr>
            <a:spLocks noGrp="1"/>
          </p:cNvSpPr>
          <p:nvPr>
            <p:ph type="body" sz="quarter" idx="13" hasCustomPrompt="1"/>
          </p:nvPr>
        </p:nvSpPr>
        <p:spPr>
          <a:xfrm>
            <a:off x="213837" y="1458914"/>
            <a:ext cx="5967887" cy="813642"/>
          </a:xfrm>
          <a:prstGeom prst="homePlate">
            <a:avLst/>
          </a:prstGeom>
          <a:solidFill>
            <a:schemeClr val="accent1"/>
          </a:solidFill>
        </p:spPr>
        <p:txBody>
          <a:bodyPr lIns="288000" tIns="72000" rIns="144000" bIns="72000" anchor="ctr">
            <a:noAutofit/>
          </a:bodyPr>
          <a:lstStyle>
            <a:lvl1pPr>
              <a:lnSpc>
                <a:spcPct val="100000"/>
              </a:lnSpc>
              <a:spcBef>
                <a:spcPts val="0"/>
              </a:spcBef>
              <a:defRPr sz="1800">
                <a:solidFill>
                  <a:schemeClr val="bg1"/>
                </a:solidFill>
                <a:latin typeface="Times New Roman" panose="02020603050405020304" pitchFamily="18" charset="0"/>
                <a:cs typeface="Times New Roman" panose="02020603050405020304" pitchFamily="18" charset="0"/>
              </a:defRPr>
            </a:lvl1pPr>
            <a:lvl2pPr>
              <a:defRPr>
                <a:latin typeface="TheSansB W5 Plain" pitchFamily="34" charset="0"/>
              </a:defRPr>
            </a:lvl2pPr>
            <a:lvl3pPr>
              <a:defRPr>
                <a:latin typeface="TheSansB W5 Plain" pitchFamily="34" charset="0"/>
              </a:defRPr>
            </a:lvl3pPr>
            <a:lvl4pPr>
              <a:defRPr>
                <a:latin typeface="TheSansB W5 Plain" pitchFamily="34" charset="0"/>
              </a:defRPr>
            </a:lvl4pPr>
            <a:lvl5pPr>
              <a:defRPr>
                <a:latin typeface="TheSansB W5 Plain" pitchFamily="34" charset="0"/>
              </a:defRPr>
            </a:lvl5pPr>
          </a:lstStyle>
          <a:p>
            <a:pPr lvl="0"/>
            <a:r>
              <a:rPr lang="de-DE" dirty="0"/>
              <a:t>Text  bearbeiten</a:t>
            </a:r>
          </a:p>
        </p:txBody>
      </p:sp>
      <p:sp>
        <p:nvSpPr>
          <p:cNvPr id="11" name="Textplatzhalter 8"/>
          <p:cNvSpPr>
            <a:spLocks noGrp="1"/>
          </p:cNvSpPr>
          <p:nvPr>
            <p:ph type="body" sz="quarter" idx="15" hasCustomPrompt="1"/>
          </p:nvPr>
        </p:nvSpPr>
        <p:spPr>
          <a:xfrm>
            <a:off x="213837" y="2416687"/>
            <a:ext cx="5967887" cy="813642"/>
          </a:xfrm>
          <a:prstGeom prst="homePlate">
            <a:avLst/>
          </a:prstGeom>
          <a:solidFill>
            <a:schemeClr val="accent1"/>
          </a:solidFill>
        </p:spPr>
        <p:txBody>
          <a:bodyPr lIns="288000" tIns="72000" rIns="144000" bIns="72000" anchor="ctr">
            <a:noAutofit/>
          </a:bodyPr>
          <a:lstStyle>
            <a:lvl1pPr>
              <a:lnSpc>
                <a:spcPct val="100000"/>
              </a:lnSpc>
              <a:spcBef>
                <a:spcPts val="0"/>
              </a:spcBef>
              <a:defRPr sz="1800">
                <a:solidFill>
                  <a:schemeClr val="bg1"/>
                </a:solidFill>
                <a:latin typeface="Times New Roman" panose="02020603050405020304" pitchFamily="18" charset="0"/>
                <a:cs typeface="Times New Roman" panose="02020603050405020304" pitchFamily="18" charset="0"/>
              </a:defRPr>
            </a:lvl1pPr>
            <a:lvl2pPr>
              <a:defRPr>
                <a:latin typeface="TheSansB W5 Plain" pitchFamily="34" charset="0"/>
              </a:defRPr>
            </a:lvl2pPr>
            <a:lvl3pPr>
              <a:defRPr>
                <a:latin typeface="TheSansB W5 Plain" pitchFamily="34" charset="0"/>
              </a:defRPr>
            </a:lvl3pPr>
            <a:lvl4pPr>
              <a:defRPr>
                <a:latin typeface="TheSansB W5 Plain" pitchFamily="34" charset="0"/>
              </a:defRPr>
            </a:lvl4pPr>
            <a:lvl5pPr>
              <a:defRPr>
                <a:latin typeface="TheSansB W5 Plain" pitchFamily="34" charset="0"/>
              </a:defRPr>
            </a:lvl5pPr>
          </a:lstStyle>
          <a:p>
            <a:pPr lvl="0"/>
            <a:r>
              <a:rPr lang="de-DE" dirty="0"/>
              <a:t>Text  bearbeiten</a:t>
            </a:r>
          </a:p>
        </p:txBody>
      </p:sp>
      <p:sp>
        <p:nvSpPr>
          <p:cNvPr id="13" name="Textplatzhalter 8"/>
          <p:cNvSpPr>
            <a:spLocks noGrp="1"/>
          </p:cNvSpPr>
          <p:nvPr>
            <p:ph type="body" sz="quarter" idx="17" hasCustomPrompt="1"/>
          </p:nvPr>
        </p:nvSpPr>
        <p:spPr>
          <a:xfrm>
            <a:off x="213837" y="3365669"/>
            <a:ext cx="5967887" cy="813642"/>
          </a:xfrm>
          <a:prstGeom prst="homePlate">
            <a:avLst/>
          </a:prstGeom>
          <a:solidFill>
            <a:schemeClr val="accent1"/>
          </a:solidFill>
        </p:spPr>
        <p:txBody>
          <a:bodyPr lIns="288000" tIns="72000" rIns="144000" bIns="72000" anchor="ctr">
            <a:noAutofit/>
          </a:bodyPr>
          <a:lstStyle>
            <a:lvl1pPr>
              <a:lnSpc>
                <a:spcPct val="100000"/>
              </a:lnSpc>
              <a:spcBef>
                <a:spcPts val="0"/>
              </a:spcBef>
              <a:defRPr sz="1800">
                <a:solidFill>
                  <a:schemeClr val="bg1"/>
                </a:solidFill>
                <a:latin typeface="Times New Roman" panose="02020603050405020304" pitchFamily="18" charset="0"/>
                <a:cs typeface="Times New Roman" panose="02020603050405020304" pitchFamily="18" charset="0"/>
              </a:defRPr>
            </a:lvl1pPr>
            <a:lvl2pPr>
              <a:defRPr>
                <a:latin typeface="TheSansB W5 Plain" pitchFamily="34" charset="0"/>
              </a:defRPr>
            </a:lvl2pPr>
            <a:lvl3pPr>
              <a:defRPr>
                <a:latin typeface="TheSansB W5 Plain" pitchFamily="34" charset="0"/>
              </a:defRPr>
            </a:lvl3pPr>
            <a:lvl4pPr>
              <a:defRPr>
                <a:latin typeface="TheSansB W5 Plain" pitchFamily="34" charset="0"/>
              </a:defRPr>
            </a:lvl4pPr>
            <a:lvl5pPr>
              <a:defRPr>
                <a:latin typeface="TheSansB W5 Plain" pitchFamily="34" charset="0"/>
              </a:defRPr>
            </a:lvl5pPr>
          </a:lstStyle>
          <a:p>
            <a:pPr lvl="0"/>
            <a:r>
              <a:rPr lang="de-DE" dirty="0"/>
              <a:t>Text  bearbeiten</a:t>
            </a:r>
          </a:p>
        </p:txBody>
      </p:sp>
      <p:sp>
        <p:nvSpPr>
          <p:cNvPr id="15" name="Textplatzhalter 8"/>
          <p:cNvSpPr>
            <a:spLocks noGrp="1"/>
          </p:cNvSpPr>
          <p:nvPr>
            <p:ph type="body" sz="quarter" idx="19" hasCustomPrompt="1"/>
          </p:nvPr>
        </p:nvSpPr>
        <p:spPr>
          <a:xfrm>
            <a:off x="213837" y="4314651"/>
            <a:ext cx="5967887" cy="813642"/>
          </a:xfrm>
          <a:prstGeom prst="homePlate">
            <a:avLst/>
          </a:prstGeom>
          <a:solidFill>
            <a:schemeClr val="accent1"/>
          </a:solidFill>
        </p:spPr>
        <p:txBody>
          <a:bodyPr lIns="288000" tIns="72000" rIns="144000" bIns="72000" anchor="ctr">
            <a:noAutofit/>
          </a:bodyPr>
          <a:lstStyle>
            <a:lvl1pPr>
              <a:lnSpc>
                <a:spcPct val="100000"/>
              </a:lnSpc>
              <a:spcBef>
                <a:spcPts val="0"/>
              </a:spcBef>
              <a:defRPr sz="1800">
                <a:solidFill>
                  <a:schemeClr val="bg1"/>
                </a:solidFill>
                <a:latin typeface="Times New Roman" panose="02020603050405020304" pitchFamily="18" charset="0"/>
                <a:cs typeface="Times New Roman" panose="02020603050405020304" pitchFamily="18" charset="0"/>
              </a:defRPr>
            </a:lvl1pPr>
            <a:lvl2pPr>
              <a:defRPr>
                <a:latin typeface="TheSansB W5 Plain" pitchFamily="34" charset="0"/>
              </a:defRPr>
            </a:lvl2pPr>
            <a:lvl3pPr>
              <a:defRPr>
                <a:latin typeface="TheSansB W5 Plain" pitchFamily="34" charset="0"/>
              </a:defRPr>
            </a:lvl3pPr>
            <a:lvl4pPr>
              <a:defRPr>
                <a:latin typeface="TheSansB W5 Plain" pitchFamily="34" charset="0"/>
              </a:defRPr>
            </a:lvl4pPr>
            <a:lvl5pPr>
              <a:defRPr>
                <a:latin typeface="TheSansB W5 Plain" pitchFamily="34" charset="0"/>
              </a:defRPr>
            </a:lvl5pPr>
          </a:lstStyle>
          <a:p>
            <a:pPr lvl="0"/>
            <a:r>
              <a:rPr lang="de-DE" dirty="0"/>
              <a:t>Text  bearbeiten</a:t>
            </a:r>
          </a:p>
        </p:txBody>
      </p:sp>
      <p:sp>
        <p:nvSpPr>
          <p:cNvPr id="17" name="Textplatzhalter 8"/>
          <p:cNvSpPr>
            <a:spLocks noGrp="1"/>
          </p:cNvSpPr>
          <p:nvPr>
            <p:ph type="body" sz="quarter" idx="21" hasCustomPrompt="1"/>
          </p:nvPr>
        </p:nvSpPr>
        <p:spPr>
          <a:xfrm>
            <a:off x="213837" y="5263634"/>
            <a:ext cx="5967887" cy="813642"/>
          </a:xfrm>
          <a:prstGeom prst="homePlate">
            <a:avLst/>
          </a:prstGeom>
          <a:solidFill>
            <a:schemeClr val="accent1"/>
          </a:solidFill>
        </p:spPr>
        <p:txBody>
          <a:bodyPr lIns="288000" tIns="72000" rIns="144000" bIns="72000" anchor="ctr">
            <a:noAutofit/>
          </a:bodyPr>
          <a:lstStyle>
            <a:lvl1pPr>
              <a:lnSpc>
                <a:spcPct val="100000"/>
              </a:lnSpc>
              <a:spcBef>
                <a:spcPts val="0"/>
              </a:spcBef>
              <a:defRPr sz="1800">
                <a:solidFill>
                  <a:schemeClr val="bg1"/>
                </a:solidFill>
                <a:latin typeface="Times New Roman" panose="02020603050405020304" pitchFamily="18" charset="0"/>
                <a:cs typeface="Times New Roman" panose="02020603050405020304" pitchFamily="18" charset="0"/>
              </a:defRPr>
            </a:lvl1pPr>
            <a:lvl2pPr>
              <a:defRPr>
                <a:latin typeface="TheSansB W5 Plain" pitchFamily="34" charset="0"/>
              </a:defRPr>
            </a:lvl2pPr>
            <a:lvl3pPr>
              <a:defRPr>
                <a:latin typeface="TheSansB W5 Plain" pitchFamily="34" charset="0"/>
              </a:defRPr>
            </a:lvl3pPr>
            <a:lvl4pPr>
              <a:defRPr>
                <a:latin typeface="TheSansB W5 Plain" pitchFamily="34" charset="0"/>
              </a:defRPr>
            </a:lvl4pPr>
            <a:lvl5pPr>
              <a:defRPr>
                <a:latin typeface="TheSansB W5 Plain" pitchFamily="34" charset="0"/>
              </a:defRPr>
            </a:lvl5pPr>
          </a:lstStyle>
          <a:p>
            <a:pPr lvl="0"/>
            <a:r>
              <a:rPr lang="de-DE" dirty="0"/>
              <a:t>Text  bearbeiten</a:t>
            </a:r>
          </a:p>
        </p:txBody>
      </p:sp>
      <p:sp>
        <p:nvSpPr>
          <p:cNvPr id="5" name="Titel 4"/>
          <p:cNvSpPr>
            <a:spLocks noGrp="1"/>
          </p:cNvSpPr>
          <p:nvPr>
            <p:ph type="title"/>
          </p:nvPr>
        </p:nvSpPr>
        <p:spPr/>
        <p:txBody>
          <a:bodyPr/>
          <a:lstStyle/>
          <a:p>
            <a:r>
              <a:rPr lang="de-DE"/>
              <a:t>Titelmasterformat durch Klicken bearbeiten</a:t>
            </a:r>
          </a:p>
        </p:txBody>
      </p:sp>
      <p:sp>
        <p:nvSpPr>
          <p:cNvPr id="10" name="Textplatzhalter 8"/>
          <p:cNvSpPr>
            <a:spLocks noGrp="1"/>
          </p:cNvSpPr>
          <p:nvPr>
            <p:ph type="body" sz="quarter" idx="14" hasCustomPrompt="1"/>
          </p:nvPr>
        </p:nvSpPr>
        <p:spPr>
          <a:xfrm>
            <a:off x="5902067" y="1458914"/>
            <a:ext cx="6072445" cy="813642"/>
          </a:xfrm>
          <a:custGeom>
            <a:avLst/>
            <a:gdLst>
              <a:gd name="connsiteX0" fmla="*/ 0 w 10000"/>
              <a:gd name="connsiteY0" fmla="*/ 200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699 w 10000"/>
              <a:gd name="connsiteY0" fmla="*/ 3522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699 w 10000"/>
              <a:gd name="connsiteY5" fmla="*/ 3522 h 10000"/>
              <a:gd name="connsiteX0" fmla="*/ 607 w 10000"/>
              <a:gd name="connsiteY0" fmla="*/ 4985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607 w 10000"/>
              <a:gd name="connsiteY5" fmla="*/ 4985 h 10000"/>
              <a:gd name="connsiteX0" fmla="*/ 699 w 10000"/>
              <a:gd name="connsiteY0" fmla="*/ 4868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699 w 10000"/>
              <a:gd name="connsiteY5" fmla="*/ 4868 h 10000"/>
              <a:gd name="connsiteX0" fmla="*/ 668 w 10000"/>
              <a:gd name="connsiteY0" fmla="*/ 4927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668 w 10000"/>
              <a:gd name="connsiteY5" fmla="*/ 4927 h 10000"/>
              <a:gd name="connsiteX0" fmla="*/ 668 w 10000"/>
              <a:gd name="connsiteY0" fmla="*/ 4927 h 10000"/>
              <a:gd name="connsiteX1" fmla="*/ 19 w 10000"/>
              <a:gd name="connsiteY1" fmla="*/ 117 h 10000"/>
              <a:gd name="connsiteX2" fmla="*/ 10000 w 10000"/>
              <a:gd name="connsiteY2" fmla="*/ 0 h 10000"/>
              <a:gd name="connsiteX3" fmla="*/ 10000 w 10000"/>
              <a:gd name="connsiteY3" fmla="*/ 10000 h 10000"/>
              <a:gd name="connsiteX4" fmla="*/ 0 w 10000"/>
              <a:gd name="connsiteY4" fmla="*/ 10000 h 10000"/>
              <a:gd name="connsiteX5" fmla="*/ 668 w 10000"/>
              <a:gd name="connsiteY5" fmla="*/ 4927 h 10000"/>
              <a:gd name="connsiteX0" fmla="*/ 668 w 10000"/>
              <a:gd name="connsiteY0" fmla="*/ 4927 h 10000"/>
              <a:gd name="connsiteX1" fmla="*/ 11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668 w 10000"/>
              <a:gd name="connsiteY5" fmla="*/ 4927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668" y="4927"/>
                </a:moveTo>
                <a:lnTo>
                  <a:pt x="11" y="0"/>
                </a:lnTo>
                <a:lnTo>
                  <a:pt x="10000" y="0"/>
                </a:lnTo>
                <a:lnTo>
                  <a:pt x="10000" y="10000"/>
                </a:lnTo>
                <a:lnTo>
                  <a:pt x="0" y="10000"/>
                </a:lnTo>
                <a:cubicBezTo>
                  <a:pt x="202" y="8328"/>
                  <a:pt x="466" y="6599"/>
                  <a:pt x="668" y="4927"/>
                </a:cubicBezTo>
                <a:close/>
              </a:path>
            </a:pathLst>
          </a:custGeom>
          <a:solidFill>
            <a:schemeClr val="accent6"/>
          </a:solidFill>
        </p:spPr>
        <p:txBody>
          <a:bodyPr lIns="648000" tIns="0" rIns="108000" anchor="ctr">
            <a:normAutofit/>
          </a:bodyPr>
          <a:lstStyle>
            <a:lvl1pPr>
              <a:lnSpc>
                <a:spcPct val="100000"/>
              </a:lnSpc>
              <a:spcBef>
                <a:spcPts val="0"/>
              </a:spcBef>
              <a:defRPr sz="1800">
                <a:solidFill>
                  <a:schemeClr val="bg1"/>
                </a:solidFill>
                <a:latin typeface="Times New Roman" panose="02020603050405020304" pitchFamily="18" charset="0"/>
                <a:cs typeface="Times New Roman" panose="02020603050405020304" pitchFamily="18" charset="0"/>
              </a:defRPr>
            </a:lvl1pPr>
            <a:lvl2pPr>
              <a:defRPr>
                <a:latin typeface="TheSansB W5 Plain" pitchFamily="34" charset="0"/>
              </a:defRPr>
            </a:lvl2pPr>
            <a:lvl3pPr>
              <a:defRPr>
                <a:latin typeface="TheSansB W5 Plain" pitchFamily="34" charset="0"/>
              </a:defRPr>
            </a:lvl3pPr>
            <a:lvl4pPr>
              <a:defRPr>
                <a:latin typeface="TheSansB W5 Plain" pitchFamily="34" charset="0"/>
              </a:defRPr>
            </a:lvl4pPr>
            <a:lvl5pPr>
              <a:defRPr>
                <a:latin typeface="TheSansB W5 Plain" pitchFamily="34" charset="0"/>
              </a:defRPr>
            </a:lvl5pPr>
          </a:lstStyle>
          <a:p>
            <a:pPr lvl="0"/>
            <a:r>
              <a:rPr lang="de-DE" dirty="0"/>
              <a:t>Text  bearbeiten</a:t>
            </a:r>
          </a:p>
        </p:txBody>
      </p:sp>
      <p:sp>
        <p:nvSpPr>
          <p:cNvPr id="12" name="Textplatzhalter 8"/>
          <p:cNvSpPr>
            <a:spLocks noGrp="1"/>
          </p:cNvSpPr>
          <p:nvPr>
            <p:ph type="body" sz="quarter" idx="16" hasCustomPrompt="1"/>
          </p:nvPr>
        </p:nvSpPr>
        <p:spPr>
          <a:xfrm>
            <a:off x="5899638" y="2416687"/>
            <a:ext cx="6074873" cy="813642"/>
          </a:xfrm>
          <a:custGeom>
            <a:avLst/>
            <a:gdLst>
              <a:gd name="connsiteX0" fmla="*/ 0 w 10000"/>
              <a:gd name="connsiteY0" fmla="*/ 200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630 w 10000"/>
              <a:gd name="connsiteY0" fmla="*/ 6039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630 w 10000"/>
              <a:gd name="connsiteY5" fmla="*/ 6039 h 10000"/>
              <a:gd name="connsiteX0" fmla="*/ 668 w 10000"/>
              <a:gd name="connsiteY0" fmla="*/ 4985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668 w 10000"/>
              <a:gd name="connsiteY5" fmla="*/ 4985 h 10000"/>
              <a:gd name="connsiteX0" fmla="*/ 672 w 10004"/>
              <a:gd name="connsiteY0" fmla="*/ 4985 h 10000"/>
              <a:gd name="connsiteX1" fmla="*/ 0 w 10004"/>
              <a:gd name="connsiteY1" fmla="*/ 0 h 10000"/>
              <a:gd name="connsiteX2" fmla="*/ 10004 w 10004"/>
              <a:gd name="connsiteY2" fmla="*/ 0 h 10000"/>
              <a:gd name="connsiteX3" fmla="*/ 10004 w 10004"/>
              <a:gd name="connsiteY3" fmla="*/ 10000 h 10000"/>
              <a:gd name="connsiteX4" fmla="*/ 4 w 10004"/>
              <a:gd name="connsiteY4" fmla="*/ 10000 h 10000"/>
              <a:gd name="connsiteX5" fmla="*/ 672 w 10004"/>
              <a:gd name="connsiteY5" fmla="*/ 4985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4" h="10000">
                <a:moveTo>
                  <a:pt x="672" y="4985"/>
                </a:moveTo>
                <a:lnTo>
                  <a:pt x="0" y="0"/>
                </a:lnTo>
                <a:lnTo>
                  <a:pt x="10004" y="0"/>
                </a:lnTo>
                <a:lnTo>
                  <a:pt x="10004" y="10000"/>
                </a:lnTo>
                <a:lnTo>
                  <a:pt x="4" y="10000"/>
                </a:lnTo>
                <a:lnTo>
                  <a:pt x="672" y="4985"/>
                </a:lnTo>
                <a:close/>
              </a:path>
            </a:pathLst>
          </a:custGeom>
          <a:solidFill>
            <a:schemeClr val="accent6"/>
          </a:solidFill>
        </p:spPr>
        <p:txBody>
          <a:bodyPr lIns="648000" tIns="0" rIns="108000" anchor="ctr">
            <a:normAutofit/>
          </a:bodyPr>
          <a:lstStyle>
            <a:lvl1pPr>
              <a:lnSpc>
                <a:spcPct val="100000"/>
              </a:lnSpc>
              <a:spcBef>
                <a:spcPts val="0"/>
              </a:spcBef>
              <a:defRPr sz="1800">
                <a:solidFill>
                  <a:schemeClr val="bg1"/>
                </a:solidFill>
                <a:latin typeface="Times New Roman" panose="02020603050405020304" pitchFamily="18" charset="0"/>
                <a:cs typeface="Times New Roman" panose="02020603050405020304" pitchFamily="18" charset="0"/>
              </a:defRPr>
            </a:lvl1pPr>
            <a:lvl2pPr>
              <a:defRPr>
                <a:latin typeface="TheSansB W5 Plain" pitchFamily="34" charset="0"/>
              </a:defRPr>
            </a:lvl2pPr>
            <a:lvl3pPr>
              <a:defRPr>
                <a:latin typeface="TheSansB W5 Plain" pitchFamily="34" charset="0"/>
              </a:defRPr>
            </a:lvl3pPr>
            <a:lvl4pPr>
              <a:defRPr>
                <a:latin typeface="TheSansB W5 Plain" pitchFamily="34" charset="0"/>
              </a:defRPr>
            </a:lvl4pPr>
            <a:lvl5pPr>
              <a:defRPr>
                <a:latin typeface="TheSansB W5 Plain" pitchFamily="34" charset="0"/>
              </a:defRPr>
            </a:lvl5pPr>
          </a:lstStyle>
          <a:p>
            <a:pPr lvl="0"/>
            <a:r>
              <a:rPr lang="de-DE" dirty="0"/>
              <a:t>Text  bearbeiten</a:t>
            </a:r>
          </a:p>
        </p:txBody>
      </p:sp>
      <p:sp>
        <p:nvSpPr>
          <p:cNvPr id="14" name="Textplatzhalter 8"/>
          <p:cNvSpPr>
            <a:spLocks noGrp="1"/>
          </p:cNvSpPr>
          <p:nvPr>
            <p:ph type="body" sz="quarter" idx="18" hasCustomPrompt="1"/>
          </p:nvPr>
        </p:nvSpPr>
        <p:spPr>
          <a:xfrm>
            <a:off x="5902067" y="3365669"/>
            <a:ext cx="6072445" cy="813642"/>
          </a:xfrm>
          <a:custGeom>
            <a:avLst/>
            <a:gdLst>
              <a:gd name="connsiteX0" fmla="*/ 0 w 10000"/>
              <a:gd name="connsiteY0" fmla="*/ 200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584 w 10000"/>
              <a:gd name="connsiteY0" fmla="*/ 4868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584 w 10000"/>
              <a:gd name="connsiteY5" fmla="*/ 4868 h 10000"/>
              <a:gd name="connsiteX0" fmla="*/ 730 w 10000"/>
              <a:gd name="connsiteY0" fmla="*/ 5219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730 w 10000"/>
              <a:gd name="connsiteY5" fmla="*/ 5219 h 10000"/>
              <a:gd name="connsiteX0" fmla="*/ 676 w 10000"/>
              <a:gd name="connsiteY0" fmla="*/ 4926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676 w 10000"/>
              <a:gd name="connsiteY5" fmla="*/ 4926 h 10000"/>
              <a:gd name="connsiteX0" fmla="*/ 676 w 10000"/>
              <a:gd name="connsiteY0" fmla="*/ 4926 h 10000"/>
              <a:gd name="connsiteX1" fmla="*/ 4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676 w 10000"/>
              <a:gd name="connsiteY5" fmla="*/ 4926 h 10000"/>
              <a:gd name="connsiteX0" fmla="*/ 661 w 10000"/>
              <a:gd name="connsiteY0" fmla="*/ 4926 h 10000"/>
              <a:gd name="connsiteX1" fmla="*/ 4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661 w 10000"/>
              <a:gd name="connsiteY5" fmla="*/ 4926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661" y="4926"/>
                </a:moveTo>
                <a:lnTo>
                  <a:pt x="4" y="0"/>
                </a:lnTo>
                <a:lnTo>
                  <a:pt x="10000" y="0"/>
                </a:lnTo>
                <a:lnTo>
                  <a:pt x="10000" y="10000"/>
                </a:lnTo>
                <a:lnTo>
                  <a:pt x="0" y="10000"/>
                </a:lnTo>
                <a:cubicBezTo>
                  <a:pt x="195" y="8289"/>
                  <a:pt x="466" y="6637"/>
                  <a:pt x="661" y="4926"/>
                </a:cubicBezTo>
                <a:close/>
              </a:path>
            </a:pathLst>
          </a:custGeom>
          <a:solidFill>
            <a:schemeClr val="accent6"/>
          </a:solidFill>
        </p:spPr>
        <p:txBody>
          <a:bodyPr lIns="648000" tIns="0" rIns="108000" anchor="ctr">
            <a:normAutofit/>
          </a:bodyPr>
          <a:lstStyle>
            <a:lvl1pPr>
              <a:lnSpc>
                <a:spcPct val="100000"/>
              </a:lnSpc>
              <a:spcBef>
                <a:spcPts val="0"/>
              </a:spcBef>
              <a:defRPr sz="1800">
                <a:solidFill>
                  <a:schemeClr val="bg1"/>
                </a:solidFill>
                <a:latin typeface="Times New Roman" panose="02020603050405020304" pitchFamily="18" charset="0"/>
                <a:cs typeface="Times New Roman" panose="02020603050405020304" pitchFamily="18" charset="0"/>
              </a:defRPr>
            </a:lvl1pPr>
            <a:lvl2pPr>
              <a:defRPr>
                <a:latin typeface="TheSansB W5 Plain" pitchFamily="34" charset="0"/>
              </a:defRPr>
            </a:lvl2pPr>
            <a:lvl3pPr>
              <a:defRPr>
                <a:latin typeface="TheSansB W5 Plain" pitchFamily="34" charset="0"/>
              </a:defRPr>
            </a:lvl3pPr>
            <a:lvl4pPr>
              <a:defRPr>
                <a:latin typeface="TheSansB W5 Plain" pitchFamily="34" charset="0"/>
              </a:defRPr>
            </a:lvl4pPr>
            <a:lvl5pPr>
              <a:defRPr>
                <a:latin typeface="TheSansB W5 Plain" pitchFamily="34" charset="0"/>
              </a:defRPr>
            </a:lvl5pPr>
          </a:lstStyle>
          <a:p>
            <a:pPr lvl="0"/>
            <a:r>
              <a:rPr lang="de-DE" dirty="0"/>
              <a:t>Text  bearbeiten</a:t>
            </a:r>
          </a:p>
        </p:txBody>
      </p:sp>
      <p:sp>
        <p:nvSpPr>
          <p:cNvPr id="16" name="Textplatzhalter 8"/>
          <p:cNvSpPr>
            <a:spLocks noGrp="1"/>
          </p:cNvSpPr>
          <p:nvPr>
            <p:ph type="body" sz="quarter" idx="20" hasCustomPrompt="1"/>
          </p:nvPr>
        </p:nvSpPr>
        <p:spPr>
          <a:xfrm>
            <a:off x="5902067" y="4314650"/>
            <a:ext cx="6072445" cy="813642"/>
          </a:xfrm>
          <a:custGeom>
            <a:avLst/>
            <a:gdLst>
              <a:gd name="connsiteX0" fmla="*/ 0 w 10000"/>
              <a:gd name="connsiteY0" fmla="*/ 200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491 w 10000"/>
              <a:gd name="connsiteY0" fmla="*/ 5336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491 w 10000"/>
              <a:gd name="connsiteY5" fmla="*/ 5336 h 10000"/>
              <a:gd name="connsiteX0" fmla="*/ 652 w 10000"/>
              <a:gd name="connsiteY0" fmla="*/ 557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652 w 10000"/>
              <a:gd name="connsiteY5" fmla="*/ 5570 h 10000"/>
              <a:gd name="connsiteX0" fmla="*/ 660 w 10000"/>
              <a:gd name="connsiteY0" fmla="*/ 4926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660 w 10000"/>
              <a:gd name="connsiteY5" fmla="*/ 4926 h 10000"/>
              <a:gd name="connsiteX0" fmla="*/ 660 w 10000"/>
              <a:gd name="connsiteY0" fmla="*/ 4926 h 10000"/>
              <a:gd name="connsiteX1" fmla="*/ 11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660 w 10000"/>
              <a:gd name="connsiteY5" fmla="*/ 4926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660" y="4926"/>
                </a:moveTo>
                <a:cubicBezTo>
                  <a:pt x="444" y="3284"/>
                  <a:pt x="227" y="1642"/>
                  <a:pt x="11" y="0"/>
                </a:cubicBezTo>
                <a:lnTo>
                  <a:pt x="10000" y="0"/>
                </a:lnTo>
                <a:lnTo>
                  <a:pt x="10000" y="10000"/>
                </a:lnTo>
                <a:lnTo>
                  <a:pt x="0" y="10000"/>
                </a:lnTo>
                <a:cubicBezTo>
                  <a:pt x="164" y="8445"/>
                  <a:pt x="496" y="6481"/>
                  <a:pt x="660" y="4926"/>
                </a:cubicBezTo>
                <a:close/>
              </a:path>
            </a:pathLst>
          </a:custGeom>
          <a:solidFill>
            <a:schemeClr val="accent6"/>
          </a:solidFill>
        </p:spPr>
        <p:txBody>
          <a:bodyPr lIns="648000" tIns="0" rIns="108000" anchor="ctr">
            <a:normAutofit/>
          </a:bodyPr>
          <a:lstStyle>
            <a:lvl1pPr>
              <a:lnSpc>
                <a:spcPct val="100000"/>
              </a:lnSpc>
              <a:spcBef>
                <a:spcPts val="0"/>
              </a:spcBef>
              <a:defRPr sz="1800">
                <a:solidFill>
                  <a:schemeClr val="bg1"/>
                </a:solidFill>
                <a:latin typeface="Times New Roman" panose="02020603050405020304" pitchFamily="18" charset="0"/>
                <a:cs typeface="Times New Roman" panose="02020603050405020304" pitchFamily="18" charset="0"/>
              </a:defRPr>
            </a:lvl1pPr>
            <a:lvl2pPr>
              <a:defRPr>
                <a:latin typeface="TheSansB W5 Plain" pitchFamily="34" charset="0"/>
              </a:defRPr>
            </a:lvl2pPr>
            <a:lvl3pPr>
              <a:defRPr>
                <a:latin typeface="TheSansB W5 Plain" pitchFamily="34" charset="0"/>
              </a:defRPr>
            </a:lvl3pPr>
            <a:lvl4pPr>
              <a:defRPr>
                <a:latin typeface="TheSansB W5 Plain" pitchFamily="34" charset="0"/>
              </a:defRPr>
            </a:lvl4pPr>
            <a:lvl5pPr>
              <a:defRPr>
                <a:latin typeface="TheSansB W5 Plain" pitchFamily="34" charset="0"/>
              </a:defRPr>
            </a:lvl5pPr>
          </a:lstStyle>
          <a:p>
            <a:pPr lvl="0"/>
            <a:r>
              <a:rPr lang="de-DE" dirty="0"/>
              <a:t>Text  bearbeiten</a:t>
            </a:r>
          </a:p>
        </p:txBody>
      </p:sp>
      <p:sp>
        <p:nvSpPr>
          <p:cNvPr id="18" name="Textplatzhalter 8"/>
          <p:cNvSpPr>
            <a:spLocks noGrp="1"/>
          </p:cNvSpPr>
          <p:nvPr>
            <p:ph type="body" sz="quarter" idx="22" hasCustomPrompt="1"/>
          </p:nvPr>
        </p:nvSpPr>
        <p:spPr>
          <a:xfrm>
            <a:off x="5909900" y="5263631"/>
            <a:ext cx="6097949" cy="813642"/>
          </a:xfrm>
          <a:custGeom>
            <a:avLst/>
            <a:gdLst>
              <a:gd name="connsiteX0" fmla="*/ 0 w 10000"/>
              <a:gd name="connsiteY0" fmla="*/ 200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507 w 10000"/>
              <a:gd name="connsiteY0" fmla="*/ 6214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507 w 10000"/>
              <a:gd name="connsiteY5" fmla="*/ 6214 h 10000"/>
              <a:gd name="connsiteX0" fmla="*/ 599 w 10000"/>
              <a:gd name="connsiteY0" fmla="*/ 5043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599 w 10000"/>
              <a:gd name="connsiteY5" fmla="*/ 5043 h 10000"/>
              <a:gd name="connsiteX0" fmla="*/ 641 w 10042"/>
              <a:gd name="connsiteY0" fmla="*/ 5043 h 10000"/>
              <a:gd name="connsiteX1" fmla="*/ 0 w 10042"/>
              <a:gd name="connsiteY1" fmla="*/ 59 h 10000"/>
              <a:gd name="connsiteX2" fmla="*/ 10042 w 10042"/>
              <a:gd name="connsiteY2" fmla="*/ 0 h 10000"/>
              <a:gd name="connsiteX3" fmla="*/ 10042 w 10042"/>
              <a:gd name="connsiteY3" fmla="*/ 10000 h 10000"/>
              <a:gd name="connsiteX4" fmla="*/ 42 w 10042"/>
              <a:gd name="connsiteY4" fmla="*/ 10000 h 10000"/>
              <a:gd name="connsiteX5" fmla="*/ 641 w 10042"/>
              <a:gd name="connsiteY5" fmla="*/ 5043 h 10000"/>
              <a:gd name="connsiteX0" fmla="*/ 641 w 10042"/>
              <a:gd name="connsiteY0" fmla="*/ 5043 h 10000"/>
              <a:gd name="connsiteX1" fmla="*/ 0 w 10042"/>
              <a:gd name="connsiteY1" fmla="*/ 59 h 10000"/>
              <a:gd name="connsiteX2" fmla="*/ 10042 w 10042"/>
              <a:gd name="connsiteY2" fmla="*/ 0 h 10000"/>
              <a:gd name="connsiteX3" fmla="*/ 10042 w 10042"/>
              <a:gd name="connsiteY3" fmla="*/ 10000 h 10000"/>
              <a:gd name="connsiteX4" fmla="*/ 11 w 10042"/>
              <a:gd name="connsiteY4" fmla="*/ 10000 h 10000"/>
              <a:gd name="connsiteX5" fmla="*/ 641 w 10042"/>
              <a:gd name="connsiteY5" fmla="*/ 504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42" h="10000">
                <a:moveTo>
                  <a:pt x="641" y="5043"/>
                </a:moveTo>
                <a:cubicBezTo>
                  <a:pt x="427" y="3382"/>
                  <a:pt x="214" y="1720"/>
                  <a:pt x="0" y="59"/>
                </a:cubicBezTo>
                <a:lnTo>
                  <a:pt x="10042" y="0"/>
                </a:lnTo>
                <a:lnTo>
                  <a:pt x="10042" y="10000"/>
                </a:lnTo>
                <a:lnTo>
                  <a:pt x="11" y="10000"/>
                </a:lnTo>
                <a:cubicBezTo>
                  <a:pt x="211" y="8348"/>
                  <a:pt x="441" y="6695"/>
                  <a:pt x="641" y="5043"/>
                </a:cubicBezTo>
                <a:close/>
              </a:path>
            </a:pathLst>
          </a:custGeom>
          <a:solidFill>
            <a:schemeClr val="accent6"/>
          </a:solidFill>
        </p:spPr>
        <p:txBody>
          <a:bodyPr lIns="648000" tIns="0" rIns="108000" anchor="ctr">
            <a:normAutofit/>
          </a:bodyPr>
          <a:lstStyle>
            <a:lvl1pPr>
              <a:lnSpc>
                <a:spcPct val="100000"/>
              </a:lnSpc>
              <a:spcBef>
                <a:spcPts val="0"/>
              </a:spcBef>
              <a:defRPr sz="1800">
                <a:solidFill>
                  <a:schemeClr val="bg1"/>
                </a:solidFill>
                <a:latin typeface="Times New Roman" panose="02020603050405020304" pitchFamily="18" charset="0"/>
                <a:cs typeface="Times New Roman" panose="02020603050405020304" pitchFamily="18" charset="0"/>
              </a:defRPr>
            </a:lvl1pPr>
            <a:lvl2pPr>
              <a:defRPr>
                <a:latin typeface="TheSansB W5 Plain" pitchFamily="34" charset="0"/>
              </a:defRPr>
            </a:lvl2pPr>
            <a:lvl3pPr>
              <a:defRPr>
                <a:latin typeface="TheSansB W5 Plain" pitchFamily="34" charset="0"/>
              </a:defRPr>
            </a:lvl3pPr>
            <a:lvl4pPr>
              <a:defRPr>
                <a:latin typeface="TheSansB W5 Plain" pitchFamily="34" charset="0"/>
              </a:defRPr>
            </a:lvl4pPr>
            <a:lvl5pPr>
              <a:defRPr>
                <a:latin typeface="TheSansB W5 Plain" pitchFamily="34" charset="0"/>
              </a:defRPr>
            </a:lvl5pPr>
          </a:lstStyle>
          <a:p>
            <a:pPr lvl="0"/>
            <a:r>
              <a:rPr lang="de-DE" dirty="0"/>
              <a:t>Text  bearbeiten</a:t>
            </a:r>
          </a:p>
        </p:txBody>
      </p:sp>
    </p:spTree>
    <p:extLst>
      <p:ext uri="{BB962C8B-B14F-4D97-AF65-F5344CB8AC3E}">
        <p14:creationId xmlns:p14="http://schemas.microsoft.com/office/powerpoint/2010/main" val="2482443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Variante-ohne-Bild">
    <p:spTree>
      <p:nvGrpSpPr>
        <p:cNvPr id="1" name=""/>
        <p:cNvGrpSpPr/>
        <p:nvPr/>
      </p:nvGrpSpPr>
      <p:grpSpPr>
        <a:xfrm>
          <a:off x="0" y="0"/>
          <a:ext cx="0" cy="0"/>
          <a:chOff x="0" y="0"/>
          <a:chExt cx="0" cy="0"/>
        </a:xfrm>
      </p:grpSpPr>
      <p:sp>
        <p:nvSpPr>
          <p:cNvPr id="2" name="Rechteck 1"/>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platzhalter 2">
            <a:extLst>
              <a:ext uri="{FF2B5EF4-FFF2-40B4-BE49-F238E27FC236}">
                <a16:creationId xmlns:a16="http://schemas.microsoft.com/office/drawing/2014/main" id="{46DE4259-8CF0-CF4E-ABD5-BDEA63C00DBB}"/>
              </a:ext>
            </a:extLst>
          </p:cNvPr>
          <p:cNvSpPr>
            <a:spLocks noGrp="1"/>
          </p:cNvSpPr>
          <p:nvPr>
            <p:ph type="body" sz="quarter" idx="14" hasCustomPrompt="1"/>
          </p:nvPr>
        </p:nvSpPr>
        <p:spPr>
          <a:xfrm>
            <a:off x="356400" y="1700774"/>
            <a:ext cx="8849976" cy="943429"/>
          </a:xfrm>
          <a:prstGeom prst="rect">
            <a:avLst/>
          </a:prstGeom>
        </p:spPr>
        <p:txBody>
          <a:bodyPr anchor="ctr"/>
          <a:lstStyle>
            <a:lvl1pPr marL="0" indent="0">
              <a:lnSpc>
                <a:spcPts val="2500"/>
              </a:lnSpc>
              <a:buNone/>
              <a:defRPr sz="2800">
                <a:solidFill>
                  <a:srgbClr val="636362"/>
                </a:solidFill>
                <a:latin typeface="Times New Roman" panose="02020603050405020304" pitchFamily="18" charset="0"/>
                <a:cs typeface="Times New Roman" panose="02020603050405020304" pitchFamily="18" charset="0"/>
              </a:defRPr>
            </a:lvl1pPr>
          </a:lstStyle>
          <a:p>
            <a:r>
              <a:rPr lang="de-DE" dirty="0"/>
              <a:t>Headline eingeben</a:t>
            </a:r>
          </a:p>
        </p:txBody>
      </p:sp>
      <p:sp>
        <p:nvSpPr>
          <p:cNvPr id="18" name="Textplatzhalter 11">
            <a:extLst>
              <a:ext uri="{FF2B5EF4-FFF2-40B4-BE49-F238E27FC236}">
                <a16:creationId xmlns:a16="http://schemas.microsoft.com/office/drawing/2014/main" id="{49E83EC9-C50C-EC47-AEB6-ABCAD04BFF35}"/>
              </a:ext>
            </a:extLst>
          </p:cNvPr>
          <p:cNvSpPr>
            <a:spLocks noGrp="1"/>
          </p:cNvSpPr>
          <p:nvPr>
            <p:ph type="body" sz="quarter" idx="15" hasCustomPrompt="1"/>
          </p:nvPr>
        </p:nvSpPr>
        <p:spPr>
          <a:xfrm>
            <a:off x="356400" y="2831119"/>
            <a:ext cx="8849976" cy="597881"/>
          </a:xfrm>
          <a:prstGeom prst="rect">
            <a:avLst/>
          </a:prstGeom>
        </p:spPr>
        <p:txBody>
          <a:bodyPr anchor="ctr">
            <a:noAutofit/>
          </a:bodyPr>
          <a:lstStyle>
            <a:lvl1pPr marL="0" indent="0">
              <a:lnSpc>
                <a:spcPct val="100000"/>
              </a:lnSpc>
              <a:buNone/>
              <a:defRPr sz="1800">
                <a:solidFill>
                  <a:schemeClr val="tx1"/>
                </a:solidFill>
              </a:defRPr>
            </a:lvl1pPr>
            <a:lvl2pPr marL="457200" indent="0">
              <a:buNone/>
              <a:defRPr sz="1800">
                <a:solidFill>
                  <a:srgbClr val="636362"/>
                </a:solidFill>
              </a:defRPr>
            </a:lvl2pPr>
            <a:lvl3pPr marL="914400" indent="0">
              <a:buNone/>
              <a:defRPr sz="1800">
                <a:solidFill>
                  <a:srgbClr val="636362"/>
                </a:solidFill>
              </a:defRPr>
            </a:lvl3pPr>
            <a:lvl4pPr marL="1371600" indent="0">
              <a:buNone/>
              <a:defRPr sz="1800">
                <a:solidFill>
                  <a:srgbClr val="636362"/>
                </a:solidFill>
              </a:defRPr>
            </a:lvl4pPr>
            <a:lvl5pPr marL="1828800" indent="0">
              <a:buNone/>
              <a:defRPr sz="1800">
                <a:solidFill>
                  <a:srgbClr val="636362"/>
                </a:solidFill>
              </a:defRPr>
            </a:lvl5pPr>
          </a:lstStyle>
          <a:p>
            <a:pPr lvl="0"/>
            <a:r>
              <a:rPr lang="de-DE" dirty="0"/>
              <a:t>Subheadline eingeben</a:t>
            </a:r>
          </a:p>
        </p:txBody>
      </p:sp>
      <p:pic>
        <p:nvPicPr>
          <p:cNvPr id="6" name="Grafik 5">
            <a:extLst>
              <a:ext uri="{FF2B5EF4-FFF2-40B4-BE49-F238E27FC236}">
                <a16:creationId xmlns:a16="http://schemas.microsoft.com/office/drawing/2014/main" id="{88F5B9A3-07D1-2142-B838-462AE654C2B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747542" y="5529679"/>
            <a:ext cx="2087821" cy="995517"/>
          </a:xfrm>
          <a:prstGeom prst="rect">
            <a:avLst/>
          </a:prstGeom>
        </p:spPr>
      </p:pic>
    </p:spTree>
    <p:extLst>
      <p:ext uri="{BB962C8B-B14F-4D97-AF65-F5344CB8AC3E}">
        <p14:creationId xmlns:p14="http://schemas.microsoft.com/office/powerpoint/2010/main" val="861789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ktion - Reaktion 6x">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atin typeface="+mj-lt"/>
              </a:defRPr>
            </a:lvl1pPr>
          </a:lstStyle>
          <a:p>
            <a:fld id="{32CF48F9-BDAB-487A-9417-23689398D7C4}" type="datetime1">
              <a:rPr lang="de-DE" altLang="de-DE" smtClean="0"/>
              <a:t>01.06.2023</a:t>
            </a:fld>
            <a:endParaRPr lang="de-DE" altLang="de-DE" dirty="0"/>
          </a:p>
        </p:txBody>
      </p:sp>
      <p:sp>
        <p:nvSpPr>
          <p:cNvPr id="4" name="Fußzeilenplatzhalter 3"/>
          <p:cNvSpPr>
            <a:spLocks noGrp="1"/>
          </p:cNvSpPr>
          <p:nvPr>
            <p:ph type="ftr" sz="quarter" idx="11"/>
          </p:nvPr>
        </p:nvSpPr>
        <p:spPr/>
        <p:txBody>
          <a:bodyPr/>
          <a:lstStyle>
            <a:lvl1pPr>
              <a:defRPr>
                <a:latin typeface="+mj-lt"/>
              </a:defRPr>
            </a:lvl1pPr>
          </a:lstStyle>
          <a:p>
            <a:pPr>
              <a:defRPr/>
            </a:pPr>
            <a:r>
              <a:rPr lang="de-DE"/>
              <a:t>Beispiel für Fußzeilentext</a:t>
            </a:r>
            <a:endParaRPr lang="de-DE" dirty="0"/>
          </a:p>
        </p:txBody>
      </p:sp>
      <p:sp>
        <p:nvSpPr>
          <p:cNvPr id="9" name="Textplatzhalter 8"/>
          <p:cNvSpPr>
            <a:spLocks noGrp="1"/>
          </p:cNvSpPr>
          <p:nvPr>
            <p:ph type="body" sz="quarter" idx="13" hasCustomPrompt="1"/>
          </p:nvPr>
        </p:nvSpPr>
        <p:spPr>
          <a:xfrm>
            <a:off x="213837" y="1458914"/>
            <a:ext cx="6037493" cy="633412"/>
          </a:xfrm>
          <a:prstGeom prst="homePlate">
            <a:avLst/>
          </a:prstGeom>
          <a:solidFill>
            <a:schemeClr val="accent1"/>
          </a:solidFill>
        </p:spPr>
        <p:txBody>
          <a:bodyPr lIns="288000" tIns="72000" rIns="144000" bIns="72000" anchor="ctr">
            <a:noAutofit/>
          </a:bodyPr>
          <a:lstStyle>
            <a:lvl1pPr>
              <a:lnSpc>
                <a:spcPct val="100000"/>
              </a:lnSpc>
              <a:spcBef>
                <a:spcPts val="0"/>
              </a:spcBef>
              <a:defRPr sz="1800">
                <a:solidFill>
                  <a:schemeClr val="bg1"/>
                </a:solidFill>
                <a:latin typeface="Times New Roman" panose="02020603050405020304" pitchFamily="18" charset="0"/>
                <a:cs typeface="Times New Roman" panose="02020603050405020304" pitchFamily="18" charset="0"/>
              </a:defRPr>
            </a:lvl1pPr>
            <a:lvl2pPr>
              <a:defRPr>
                <a:latin typeface="TheSansB W5 Plain" pitchFamily="34" charset="0"/>
              </a:defRPr>
            </a:lvl2pPr>
            <a:lvl3pPr>
              <a:defRPr>
                <a:latin typeface="TheSansB W5 Plain" pitchFamily="34" charset="0"/>
              </a:defRPr>
            </a:lvl3pPr>
            <a:lvl4pPr>
              <a:defRPr>
                <a:latin typeface="TheSansB W5 Plain" pitchFamily="34" charset="0"/>
              </a:defRPr>
            </a:lvl4pPr>
            <a:lvl5pPr>
              <a:defRPr>
                <a:latin typeface="TheSansB W5 Plain" pitchFamily="34" charset="0"/>
              </a:defRPr>
            </a:lvl5pPr>
          </a:lstStyle>
          <a:p>
            <a:pPr lvl="0"/>
            <a:r>
              <a:rPr lang="de-DE" dirty="0"/>
              <a:t>Text  bearbeiten</a:t>
            </a:r>
          </a:p>
        </p:txBody>
      </p:sp>
      <p:sp>
        <p:nvSpPr>
          <p:cNvPr id="11" name="Textplatzhalter 8"/>
          <p:cNvSpPr>
            <a:spLocks noGrp="1"/>
          </p:cNvSpPr>
          <p:nvPr>
            <p:ph type="body" sz="quarter" idx="15" hasCustomPrompt="1"/>
          </p:nvPr>
        </p:nvSpPr>
        <p:spPr>
          <a:xfrm>
            <a:off x="213837" y="2239870"/>
            <a:ext cx="6037493" cy="633412"/>
          </a:xfrm>
          <a:prstGeom prst="homePlate">
            <a:avLst/>
          </a:prstGeom>
          <a:solidFill>
            <a:schemeClr val="accent1"/>
          </a:solidFill>
        </p:spPr>
        <p:txBody>
          <a:bodyPr lIns="288000" tIns="72000" rIns="144000" bIns="72000" anchor="ctr">
            <a:noAutofit/>
          </a:bodyPr>
          <a:lstStyle>
            <a:lvl1pPr>
              <a:lnSpc>
                <a:spcPct val="100000"/>
              </a:lnSpc>
              <a:spcBef>
                <a:spcPts val="0"/>
              </a:spcBef>
              <a:defRPr sz="1800">
                <a:solidFill>
                  <a:schemeClr val="bg1"/>
                </a:solidFill>
                <a:latin typeface="Times New Roman" panose="02020603050405020304" pitchFamily="18" charset="0"/>
                <a:cs typeface="Times New Roman" panose="02020603050405020304" pitchFamily="18" charset="0"/>
              </a:defRPr>
            </a:lvl1pPr>
            <a:lvl2pPr>
              <a:defRPr>
                <a:latin typeface="TheSansB W5 Plain" pitchFamily="34" charset="0"/>
              </a:defRPr>
            </a:lvl2pPr>
            <a:lvl3pPr>
              <a:defRPr>
                <a:latin typeface="TheSansB W5 Plain" pitchFamily="34" charset="0"/>
              </a:defRPr>
            </a:lvl3pPr>
            <a:lvl4pPr>
              <a:defRPr>
                <a:latin typeface="TheSansB W5 Plain" pitchFamily="34" charset="0"/>
              </a:defRPr>
            </a:lvl4pPr>
            <a:lvl5pPr>
              <a:defRPr>
                <a:latin typeface="TheSansB W5 Plain" pitchFamily="34" charset="0"/>
              </a:defRPr>
            </a:lvl5pPr>
          </a:lstStyle>
          <a:p>
            <a:pPr lvl="0"/>
            <a:r>
              <a:rPr lang="de-DE" dirty="0"/>
              <a:t>Text  bearbeiten</a:t>
            </a:r>
          </a:p>
        </p:txBody>
      </p:sp>
      <p:sp>
        <p:nvSpPr>
          <p:cNvPr id="13" name="Textplatzhalter 8"/>
          <p:cNvSpPr>
            <a:spLocks noGrp="1"/>
          </p:cNvSpPr>
          <p:nvPr>
            <p:ph type="body" sz="quarter" idx="17" hasCustomPrompt="1"/>
          </p:nvPr>
        </p:nvSpPr>
        <p:spPr>
          <a:xfrm>
            <a:off x="213837" y="3038406"/>
            <a:ext cx="6037493" cy="633412"/>
          </a:xfrm>
          <a:prstGeom prst="homePlate">
            <a:avLst/>
          </a:prstGeom>
          <a:solidFill>
            <a:schemeClr val="accent1"/>
          </a:solidFill>
        </p:spPr>
        <p:txBody>
          <a:bodyPr lIns="288000" tIns="72000" rIns="144000" bIns="72000" anchor="ctr">
            <a:noAutofit/>
          </a:bodyPr>
          <a:lstStyle>
            <a:lvl1pPr>
              <a:lnSpc>
                <a:spcPct val="100000"/>
              </a:lnSpc>
              <a:spcBef>
                <a:spcPts val="0"/>
              </a:spcBef>
              <a:defRPr sz="1800">
                <a:solidFill>
                  <a:schemeClr val="bg1"/>
                </a:solidFill>
                <a:latin typeface="Times New Roman" panose="02020603050405020304" pitchFamily="18" charset="0"/>
                <a:cs typeface="Times New Roman" panose="02020603050405020304" pitchFamily="18" charset="0"/>
              </a:defRPr>
            </a:lvl1pPr>
            <a:lvl2pPr>
              <a:defRPr>
                <a:latin typeface="TheSansB W5 Plain" pitchFamily="34" charset="0"/>
              </a:defRPr>
            </a:lvl2pPr>
            <a:lvl3pPr>
              <a:defRPr>
                <a:latin typeface="TheSansB W5 Plain" pitchFamily="34" charset="0"/>
              </a:defRPr>
            </a:lvl3pPr>
            <a:lvl4pPr>
              <a:defRPr>
                <a:latin typeface="TheSansB W5 Plain" pitchFamily="34" charset="0"/>
              </a:defRPr>
            </a:lvl4pPr>
            <a:lvl5pPr>
              <a:defRPr>
                <a:latin typeface="TheSansB W5 Plain" pitchFamily="34" charset="0"/>
              </a:defRPr>
            </a:lvl5pPr>
          </a:lstStyle>
          <a:p>
            <a:pPr lvl="0"/>
            <a:r>
              <a:rPr lang="de-DE" dirty="0"/>
              <a:t>Text  bearbeiten</a:t>
            </a:r>
          </a:p>
        </p:txBody>
      </p:sp>
      <p:sp>
        <p:nvSpPr>
          <p:cNvPr id="15" name="Textplatzhalter 8"/>
          <p:cNvSpPr>
            <a:spLocks noGrp="1"/>
          </p:cNvSpPr>
          <p:nvPr>
            <p:ph type="body" sz="quarter" idx="19" hasCustomPrompt="1"/>
          </p:nvPr>
        </p:nvSpPr>
        <p:spPr>
          <a:xfrm>
            <a:off x="213837" y="3836942"/>
            <a:ext cx="6037493" cy="633412"/>
          </a:xfrm>
          <a:prstGeom prst="homePlate">
            <a:avLst/>
          </a:prstGeom>
          <a:solidFill>
            <a:schemeClr val="accent1"/>
          </a:solidFill>
        </p:spPr>
        <p:txBody>
          <a:bodyPr lIns="288000" tIns="72000" rIns="144000" bIns="72000" anchor="ctr">
            <a:noAutofit/>
          </a:bodyPr>
          <a:lstStyle>
            <a:lvl1pPr>
              <a:lnSpc>
                <a:spcPct val="100000"/>
              </a:lnSpc>
              <a:spcBef>
                <a:spcPts val="0"/>
              </a:spcBef>
              <a:defRPr sz="1800">
                <a:solidFill>
                  <a:schemeClr val="bg1"/>
                </a:solidFill>
                <a:latin typeface="Times New Roman" panose="02020603050405020304" pitchFamily="18" charset="0"/>
                <a:cs typeface="Times New Roman" panose="02020603050405020304" pitchFamily="18" charset="0"/>
              </a:defRPr>
            </a:lvl1pPr>
            <a:lvl2pPr>
              <a:defRPr>
                <a:latin typeface="TheSansB W5 Plain" pitchFamily="34" charset="0"/>
              </a:defRPr>
            </a:lvl2pPr>
            <a:lvl3pPr>
              <a:defRPr>
                <a:latin typeface="TheSansB W5 Plain" pitchFamily="34" charset="0"/>
              </a:defRPr>
            </a:lvl3pPr>
            <a:lvl4pPr>
              <a:defRPr>
                <a:latin typeface="TheSansB W5 Plain" pitchFamily="34" charset="0"/>
              </a:defRPr>
            </a:lvl4pPr>
            <a:lvl5pPr>
              <a:defRPr>
                <a:latin typeface="TheSansB W5 Plain" pitchFamily="34" charset="0"/>
              </a:defRPr>
            </a:lvl5pPr>
          </a:lstStyle>
          <a:p>
            <a:pPr lvl="0"/>
            <a:r>
              <a:rPr lang="de-DE" dirty="0"/>
              <a:t>Text  bearbeiten</a:t>
            </a:r>
          </a:p>
        </p:txBody>
      </p:sp>
      <p:sp>
        <p:nvSpPr>
          <p:cNvPr id="17" name="Textplatzhalter 8"/>
          <p:cNvSpPr>
            <a:spLocks noGrp="1"/>
          </p:cNvSpPr>
          <p:nvPr>
            <p:ph type="body" sz="quarter" idx="21" hasCustomPrompt="1"/>
          </p:nvPr>
        </p:nvSpPr>
        <p:spPr>
          <a:xfrm>
            <a:off x="213837" y="4635478"/>
            <a:ext cx="6037493" cy="633412"/>
          </a:xfrm>
          <a:prstGeom prst="homePlate">
            <a:avLst/>
          </a:prstGeom>
          <a:solidFill>
            <a:schemeClr val="accent1"/>
          </a:solidFill>
        </p:spPr>
        <p:txBody>
          <a:bodyPr lIns="288000" tIns="72000" rIns="144000" bIns="72000" anchor="ctr">
            <a:noAutofit/>
          </a:bodyPr>
          <a:lstStyle>
            <a:lvl1pPr>
              <a:lnSpc>
                <a:spcPct val="100000"/>
              </a:lnSpc>
              <a:spcBef>
                <a:spcPts val="0"/>
              </a:spcBef>
              <a:defRPr sz="1800">
                <a:solidFill>
                  <a:schemeClr val="bg1"/>
                </a:solidFill>
                <a:latin typeface="Times New Roman" panose="02020603050405020304" pitchFamily="18" charset="0"/>
                <a:cs typeface="Times New Roman" panose="02020603050405020304" pitchFamily="18" charset="0"/>
              </a:defRPr>
            </a:lvl1pPr>
            <a:lvl2pPr>
              <a:defRPr>
                <a:latin typeface="TheSansB W5 Plain" pitchFamily="34" charset="0"/>
              </a:defRPr>
            </a:lvl2pPr>
            <a:lvl3pPr>
              <a:defRPr>
                <a:latin typeface="TheSansB W5 Plain" pitchFamily="34" charset="0"/>
              </a:defRPr>
            </a:lvl3pPr>
            <a:lvl4pPr>
              <a:defRPr>
                <a:latin typeface="TheSansB W5 Plain" pitchFamily="34" charset="0"/>
              </a:defRPr>
            </a:lvl4pPr>
            <a:lvl5pPr>
              <a:defRPr>
                <a:latin typeface="TheSansB W5 Plain" pitchFamily="34" charset="0"/>
              </a:defRPr>
            </a:lvl5pPr>
          </a:lstStyle>
          <a:p>
            <a:pPr lvl="0"/>
            <a:r>
              <a:rPr lang="de-DE" dirty="0"/>
              <a:t>Text  bearbeiten</a:t>
            </a:r>
          </a:p>
        </p:txBody>
      </p:sp>
      <p:sp>
        <p:nvSpPr>
          <p:cNvPr id="19" name="Textplatzhalter 8"/>
          <p:cNvSpPr>
            <a:spLocks noGrp="1"/>
          </p:cNvSpPr>
          <p:nvPr>
            <p:ph type="body" sz="quarter" idx="23" hasCustomPrompt="1"/>
          </p:nvPr>
        </p:nvSpPr>
        <p:spPr>
          <a:xfrm>
            <a:off x="213837" y="5434014"/>
            <a:ext cx="6037493" cy="633412"/>
          </a:xfrm>
          <a:prstGeom prst="homePlate">
            <a:avLst/>
          </a:prstGeom>
          <a:solidFill>
            <a:schemeClr val="accent1"/>
          </a:solidFill>
        </p:spPr>
        <p:txBody>
          <a:bodyPr lIns="288000" tIns="72000" rIns="144000" bIns="72000" anchor="ctr">
            <a:noAutofit/>
          </a:bodyPr>
          <a:lstStyle>
            <a:lvl1pPr>
              <a:lnSpc>
                <a:spcPct val="100000"/>
              </a:lnSpc>
              <a:spcBef>
                <a:spcPts val="0"/>
              </a:spcBef>
              <a:defRPr sz="1800">
                <a:solidFill>
                  <a:schemeClr val="bg1"/>
                </a:solidFill>
                <a:latin typeface="Times New Roman" panose="02020603050405020304" pitchFamily="18" charset="0"/>
                <a:cs typeface="Times New Roman" panose="02020603050405020304" pitchFamily="18" charset="0"/>
              </a:defRPr>
            </a:lvl1pPr>
            <a:lvl2pPr>
              <a:defRPr>
                <a:latin typeface="TheSansB W5 Plain" pitchFamily="34" charset="0"/>
              </a:defRPr>
            </a:lvl2pPr>
            <a:lvl3pPr>
              <a:defRPr>
                <a:latin typeface="TheSansB W5 Plain" pitchFamily="34" charset="0"/>
              </a:defRPr>
            </a:lvl3pPr>
            <a:lvl4pPr>
              <a:defRPr>
                <a:latin typeface="TheSansB W5 Plain" pitchFamily="34" charset="0"/>
              </a:defRPr>
            </a:lvl4pPr>
            <a:lvl5pPr>
              <a:defRPr>
                <a:latin typeface="TheSansB W5 Plain" pitchFamily="34" charset="0"/>
              </a:defRPr>
            </a:lvl5pPr>
          </a:lstStyle>
          <a:p>
            <a:pPr lvl="0"/>
            <a:r>
              <a:rPr lang="de-DE" dirty="0"/>
              <a:t>Text  bearbeiten</a:t>
            </a:r>
          </a:p>
        </p:txBody>
      </p:sp>
      <p:sp>
        <p:nvSpPr>
          <p:cNvPr id="5" name="Titel 4"/>
          <p:cNvSpPr>
            <a:spLocks noGrp="1"/>
          </p:cNvSpPr>
          <p:nvPr>
            <p:ph type="title"/>
          </p:nvPr>
        </p:nvSpPr>
        <p:spPr/>
        <p:txBody>
          <a:bodyPr/>
          <a:lstStyle/>
          <a:p>
            <a:r>
              <a:rPr lang="de-DE"/>
              <a:t>Titelmasterformat durch Klicken bearbeiten</a:t>
            </a:r>
          </a:p>
        </p:txBody>
      </p:sp>
      <p:sp>
        <p:nvSpPr>
          <p:cNvPr id="12" name="Textplatzhalter 8"/>
          <p:cNvSpPr>
            <a:spLocks noGrp="1"/>
          </p:cNvSpPr>
          <p:nvPr>
            <p:ph type="body" sz="quarter" idx="16" hasCustomPrompt="1"/>
          </p:nvPr>
        </p:nvSpPr>
        <p:spPr>
          <a:xfrm>
            <a:off x="6108539" y="2237727"/>
            <a:ext cx="5863859" cy="633512"/>
          </a:xfrm>
          <a:custGeom>
            <a:avLst/>
            <a:gdLst>
              <a:gd name="connsiteX0" fmla="*/ 0 w 10000"/>
              <a:gd name="connsiteY0" fmla="*/ 200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1072 w 10000"/>
              <a:gd name="connsiteY0" fmla="*/ 4165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1072 w 10000"/>
              <a:gd name="connsiteY5" fmla="*/ 4165 h 10000"/>
              <a:gd name="connsiteX0" fmla="*/ 1094 w 10022"/>
              <a:gd name="connsiteY0" fmla="*/ 4165 h 10000"/>
              <a:gd name="connsiteX1" fmla="*/ 0 w 10022"/>
              <a:gd name="connsiteY1" fmla="*/ 0 h 10000"/>
              <a:gd name="connsiteX2" fmla="*/ 10022 w 10022"/>
              <a:gd name="connsiteY2" fmla="*/ 0 h 10000"/>
              <a:gd name="connsiteX3" fmla="*/ 10022 w 10022"/>
              <a:gd name="connsiteY3" fmla="*/ 10000 h 10000"/>
              <a:gd name="connsiteX4" fmla="*/ 22 w 10022"/>
              <a:gd name="connsiteY4" fmla="*/ 10000 h 10000"/>
              <a:gd name="connsiteX5" fmla="*/ 1094 w 10022"/>
              <a:gd name="connsiteY5" fmla="*/ 4165 h 10000"/>
              <a:gd name="connsiteX0" fmla="*/ 469 w 10022"/>
              <a:gd name="connsiteY0" fmla="*/ 4784 h 10000"/>
              <a:gd name="connsiteX1" fmla="*/ 0 w 10022"/>
              <a:gd name="connsiteY1" fmla="*/ 0 h 10000"/>
              <a:gd name="connsiteX2" fmla="*/ 10022 w 10022"/>
              <a:gd name="connsiteY2" fmla="*/ 0 h 10000"/>
              <a:gd name="connsiteX3" fmla="*/ 10022 w 10022"/>
              <a:gd name="connsiteY3" fmla="*/ 10000 h 10000"/>
              <a:gd name="connsiteX4" fmla="*/ 22 w 10022"/>
              <a:gd name="connsiteY4" fmla="*/ 10000 h 10000"/>
              <a:gd name="connsiteX5" fmla="*/ 469 w 10022"/>
              <a:gd name="connsiteY5" fmla="*/ 4784 h 10000"/>
              <a:gd name="connsiteX0" fmla="*/ 550 w 10022"/>
              <a:gd name="connsiteY0" fmla="*/ 5325 h 10000"/>
              <a:gd name="connsiteX1" fmla="*/ 0 w 10022"/>
              <a:gd name="connsiteY1" fmla="*/ 0 h 10000"/>
              <a:gd name="connsiteX2" fmla="*/ 10022 w 10022"/>
              <a:gd name="connsiteY2" fmla="*/ 0 h 10000"/>
              <a:gd name="connsiteX3" fmla="*/ 10022 w 10022"/>
              <a:gd name="connsiteY3" fmla="*/ 10000 h 10000"/>
              <a:gd name="connsiteX4" fmla="*/ 22 w 10022"/>
              <a:gd name="connsiteY4" fmla="*/ 10000 h 10000"/>
              <a:gd name="connsiteX5" fmla="*/ 550 w 10022"/>
              <a:gd name="connsiteY5" fmla="*/ 5325 h 10000"/>
              <a:gd name="connsiteX0" fmla="*/ 542 w 10022"/>
              <a:gd name="connsiteY0" fmla="*/ 5016 h 10000"/>
              <a:gd name="connsiteX1" fmla="*/ 0 w 10022"/>
              <a:gd name="connsiteY1" fmla="*/ 0 h 10000"/>
              <a:gd name="connsiteX2" fmla="*/ 10022 w 10022"/>
              <a:gd name="connsiteY2" fmla="*/ 0 h 10000"/>
              <a:gd name="connsiteX3" fmla="*/ 10022 w 10022"/>
              <a:gd name="connsiteY3" fmla="*/ 10000 h 10000"/>
              <a:gd name="connsiteX4" fmla="*/ 22 w 10022"/>
              <a:gd name="connsiteY4" fmla="*/ 10000 h 10000"/>
              <a:gd name="connsiteX5" fmla="*/ 542 w 10022"/>
              <a:gd name="connsiteY5" fmla="*/ 5016 h 10000"/>
              <a:gd name="connsiteX0" fmla="*/ 534 w 10014"/>
              <a:gd name="connsiteY0" fmla="*/ 5016 h 10000"/>
              <a:gd name="connsiteX1" fmla="*/ 0 w 10014"/>
              <a:gd name="connsiteY1" fmla="*/ 0 h 10000"/>
              <a:gd name="connsiteX2" fmla="*/ 10014 w 10014"/>
              <a:gd name="connsiteY2" fmla="*/ 0 h 10000"/>
              <a:gd name="connsiteX3" fmla="*/ 10014 w 10014"/>
              <a:gd name="connsiteY3" fmla="*/ 10000 h 10000"/>
              <a:gd name="connsiteX4" fmla="*/ 14 w 10014"/>
              <a:gd name="connsiteY4" fmla="*/ 10000 h 10000"/>
              <a:gd name="connsiteX5" fmla="*/ 534 w 10014"/>
              <a:gd name="connsiteY5" fmla="*/ 5016 h 10000"/>
              <a:gd name="connsiteX0" fmla="*/ 520 w 10000"/>
              <a:gd name="connsiteY0" fmla="*/ 5016 h 10000"/>
              <a:gd name="connsiteX1" fmla="*/ 18 w 10000"/>
              <a:gd name="connsiteY1" fmla="*/ 77 h 10000"/>
              <a:gd name="connsiteX2" fmla="*/ 10000 w 10000"/>
              <a:gd name="connsiteY2" fmla="*/ 0 h 10000"/>
              <a:gd name="connsiteX3" fmla="*/ 10000 w 10000"/>
              <a:gd name="connsiteY3" fmla="*/ 10000 h 10000"/>
              <a:gd name="connsiteX4" fmla="*/ 0 w 10000"/>
              <a:gd name="connsiteY4" fmla="*/ 10000 h 10000"/>
              <a:gd name="connsiteX5" fmla="*/ 520 w 10000"/>
              <a:gd name="connsiteY5" fmla="*/ 5016 h 10000"/>
              <a:gd name="connsiteX0" fmla="*/ 471 w 10000"/>
              <a:gd name="connsiteY0" fmla="*/ 5016 h 10000"/>
              <a:gd name="connsiteX1" fmla="*/ 18 w 10000"/>
              <a:gd name="connsiteY1" fmla="*/ 77 h 10000"/>
              <a:gd name="connsiteX2" fmla="*/ 10000 w 10000"/>
              <a:gd name="connsiteY2" fmla="*/ 0 h 10000"/>
              <a:gd name="connsiteX3" fmla="*/ 10000 w 10000"/>
              <a:gd name="connsiteY3" fmla="*/ 10000 h 10000"/>
              <a:gd name="connsiteX4" fmla="*/ 0 w 10000"/>
              <a:gd name="connsiteY4" fmla="*/ 10000 h 10000"/>
              <a:gd name="connsiteX5" fmla="*/ 471 w 10000"/>
              <a:gd name="connsiteY5" fmla="*/ 5016 h 10000"/>
              <a:gd name="connsiteX0" fmla="*/ 495 w 10000"/>
              <a:gd name="connsiteY0" fmla="*/ 5016 h 10000"/>
              <a:gd name="connsiteX1" fmla="*/ 18 w 10000"/>
              <a:gd name="connsiteY1" fmla="*/ 77 h 10000"/>
              <a:gd name="connsiteX2" fmla="*/ 10000 w 10000"/>
              <a:gd name="connsiteY2" fmla="*/ 0 h 10000"/>
              <a:gd name="connsiteX3" fmla="*/ 10000 w 10000"/>
              <a:gd name="connsiteY3" fmla="*/ 10000 h 10000"/>
              <a:gd name="connsiteX4" fmla="*/ 0 w 10000"/>
              <a:gd name="connsiteY4" fmla="*/ 10000 h 10000"/>
              <a:gd name="connsiteX5" fmla="*/ 495 w 10000"/>
              <a:gd name="connsiteY5" fmla="*/ 5016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495" y="5016"/>
                </a:moveTo>
                <a:cubicBezTo>
                  <a:pt x="339" y="3421"/>
                  <a:pt x="174" y="1672"/>
                  <a:pt x="18" y="77"/>
                </a:cubicBezTo>
                <a:lnTo>
                  <a:pt x="10000" y="0"/>
                </a:lnTo>
                <a:lnTo>
                  <a:pt x="10000" y="10000"/>
                </a:lnTo>
                <a:lnTo>
                  <a:pt x="0" y="10000"/>
                </a:lnTo>
                <a:cubicBezTo>
                  <a:pt x="173" y="8339"/>
                  <a:pt x="322" y="6677"/>
                  <a:pt x="495" y="5016"/>
                </a:cubicBezTo>
                <a:close/>
              </a:path>
            </a:pathLst>
          </a:custGeom>
          <a:solidFill>
            <a:schemeClr val="accent6"/>
          </a:solidFill>
        </p:spPr>
        <p:txBody>
          <a:bodyPr vert="horz" lIns="612000" tIns="0" rIns="108000" bIns="0" rtlCol="0" anchor="ctr">
            <a:normAutofit/>
          </a:bodyPr>
          <a:lstStyle>
            <a:lvl1pPr>
              <a:lnSpc>
                <a:spcPct val="100000"/>
              </a:lnSpc>
              <a:spcBef>
                <a:spcPts val="0"/>
              </a:spcBef>
              <a:defRPr lang="de-DE" sz="1800" dirty="0">
                <a:solidFill>
                  <a:schemeClr val="bg1"/>
                </a:solidFill>
                <a:latin typeface="Times New Roman" panose="02020603050405020304" pitchFamily="18" charset="0"/>
                <a:cs typeface="Times New Roman" panose="02020603050405020304" pitchFamily="18" charset="0"/>
              </a:defRPr>
            </a:lvl1pPr>
          </a:lstStyle>
          <a:p>
            <a:pPr lvl="0"/>
            <a:r>
              <a:rPr lang="de-DE" dirty="0"/>
              <a:t>Text  bearbeiten</a:t>
            </a:r>
          </a:p>
        </p:txBody>
      </p:sp>
      <p:sp>
        <p:nvSpPr>
          <p:cNvPr id="14" name="Textplatzhalter 8"/>
          <p:cNvSpPr>
            <a:spLocks noGrp="1"/>
          </p:cNvSpPr>
          <p:nvPr>
            <p:ph type="body" sz="quarter" idx="18" hasCustomPrompt="1"/>
          </p:nvPr>
        </p:nvSpPr>
        <p:spPr>
          <a:xfrm>
            <a:off x="6108539" y="3038406"/>
            <a:ext cx="5863859" cy="633412"/>
          </a:xfrm>
          <a:custGeom>
            <a:avLst/>
            <a:gdLst>
              <a:gd name="connsiteX0" fmla="*/ 0 w 10000"/>
              <a:gd name="connsiteY0" fmla="*/ 200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747 w 10000"/>
              <a:gd name="connsiteY0" fmla="*/ 5016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747 w 10000"/>
              <a:gd name="connsiteY5" fmla="*/ 5016 h 10000"/>
              <a:gd name="connsiteX0" fmla="*/ 511 w 10000"/>
              <a:gd name="connsiteY0" fmla="*/ 5171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511 w 10000"/>
              <a:gd name="connsiteY5" fmla="*/ 5171 h 10000"/>
              <a:gd name="connsiteX0" fmla="*/ 525 w 10014"/>
              <a:gd name="connsiteY0" fmla="*/ 5171 h 10000"/>
              <a:gd name="connsiteX1" fmla="*/ 0 w 10014"/>
              <a:gd name="connsiteY1" fmla="*/ 0 h 10000"/>
              <a:gd name="connsiteX2" fmla="*/ 10014 w 10014"/>
              <a:gd name="connsiteY2" fmla="*/ 0 h 10000"/>
              <a:gd name="connsiteX3" fmla="*/ 10014 w 10014"/>
              <a:gd name="connsiteY3" fmla="*/ 10000 h 10000"/>
              <a:gd name="connsiteX4" fmla="*/ 14 w 10014"/>
              <a:gd name="connsiteY4" fmla="*/ 10000 h 10000"/>
              <a:gd name="connsiteX5" fmla="*/ 525 w 10014"/>
              <a:gd name="connsiteY5" fmla="*/ 5171 h 10000"/>
              <a:gd name="connsiteX0" fmla="*/ 533 w 10014"/>
              <a:gd name="connsiteY0" fmla="*/ 5016 h 10000"/>
              <a:gd name="connsiteX1" fmla="*/ 0 w 10014"/>
              <a:gd name="connsiteY1" fmla="*/ 0 h 10000"/>
              <a:gd name="connsiteX2" fmla="*/ 10014 w 10014"/>
              <a:gd name="connsiteY2" fmla="*/ 0 h 10000"/>
              <a:gd name="connsiteX3" fmla="*/ 10014 w 10014"/>
              <a:gd name="connsiteY3" fmla="*/ 10000 h 10000"/>
              <a:gd name="connsiteX4" fmla="*/ 14 w 10014"/>
              <a:gd name="connsiteY4" fmla="*/ 10000 h 10000"/>
              <a:gd name="connsiteX5" fmla="*/ 533 w 10014"/>
              <a:gd name="connsiteY5" fmla="*/ 5016 h 10000"/>
              <a:gd name="connsiteX0" fmla="*/ 519 w 10000"/>
              <a:gd name="connsiteY0" fmla="*/ 5016 h 10000"/>
              <a:gd name="connsiteX1" fmla="*/ 10 w 10000"/>
              <a:gd name="connsiteY1" fmla="*/ 77 h 10000"/>
              <a:gd name="connsiteX2" fmla="*/ 10000 w 10000"/>
              <a:gd name="connsiteY2" fmla="*/ 0 h 10000"/>
              <a:gd name="connsiteX3" fmla="*/ 10000 w 10000"/>
              <a:gd name="connsiteY3" fmla="*/ 10000 h 10000"/>
              <a:gd name="connsiteX4" fmla="*/ 0 w 10000"/>
              <a:gd name="connsiteY4" fmla="*/ 10000 h 10000"/>
              <a:gd name="connsiteX5" fmla="*/ 519 w 10000"/>
              <a:gd name="connsiteY5" fmla="*/ 5016 h 10000"/>
              <a:gd name="connsiteX0" fmla="*/ 454 w 10000"/>
              <a:gd name="connsiteY0" fmla="*/ 5016 h 10000"/>
              <a:gd name="connsiteX1" fmla="*/ 10 w 10000"/>
              <a:gd name="connsiteY1" fmla="*/ 77 h 10000"/>
              <a:gd name="connsiteX2" fmla="*/ 10000 w 10000"/>
              <a:gd name="connsiteY2" fmla="*/ 0 h 10000"/>
              <a:gd name="connsiteX3" fmla="*/ 10000 w 10000"/>
              <a:gd name="connsiteY3" fmla="*/ 10000 h 10000"/>
              <a:gd name="connsiteX4" fmla="*/ 0 w 10000"/>
              <a:gd name="connsiteY4" fmla="*/ 10000 h 10000"/>
              <a:gd name="connsiteX5" fmla="*/ 454 w 10000"/>
              <a:gd name="connsiteY5" fmla="*/ 5016 h 10000"/>
              <a:gd name="connsiteX0" fmla="*/ 495 w 10000"/>
              <a:gd name="connsiteY0" fmla="*/ 5016 h 10000"/>
              <a:gd name="connsiteX1" fmla="*/ 10 w 10000"/>
              <a:gd name="connsiteY1" fmla="*/ 77 h 10000"/>
              <a:gd name="connsiteX2" fmla="*/ 10000 w 10000"/>
              <a:gd name="connsiteY2" fmla="*/ 0 h 10000"/>
              <a:gd name="connsiteX3" fmla="*/ 10000 w 10000"/>
              <a:gd name="connsiteY3" fmla="*/ 10000 h 10000"/>
              <a:gd name="connsiteX4" fmla="*/ 0 w 10000"/>
              <a:gd name="connsiteY4" fmla="*/ 10000 h 10000"/>
              <a:gd name="connsiteX5" fmla="*/ 495 w 10000"/>
              <a:gd name="connsiteY5" fmla="*/ 5016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495" y="5016"/>
                </a:moveTo>
                <a:cubicBezTo>
                  <a:pt x="317" y="3344"/>
                  <a:pt x="188" y="1749"/>
                  <a:pt x="10" y="77"/>
                </a:cubicBezTo>
                <a:lnTo>
                  <a:pt x="10000" y="0"/>
                </a:lnTo>
                <a:lnTo>
                  <a:pt x="10000" y="10000"/>
                </a:lnTo>
                <a:lnTo>
                  <a:pt x="0" y="10000"/>
                </a:lnTo>
                <a:cubicBezTo>
                  <a:pt x="170" y="8390"/>
                  <a:pt x="325" y="6626"/>
                  <a:pt x="495" y="5016"/>
                </a:cubicBezTo>
                <a:close/>
              </a:path>
            </a:pathLst>
          </a:custGeom>
          <a:solidFill>
            <a:schemeClr val="accent6"/>
          </a:solidFill>
        </p:spPr>
        <p:txBody>
          <a:bodyPr vert="horz" lIns="612000" tIns="0" rIns="108000" bIns="0" rtlCol="0" anchor="ctr">
            <a:normAutofit/>
          </a:bodyPr>
          <a:lstStyle>
            <a:lvl1pPr>
              <a:lnSpc>
                <a:spcPct val="100000"/>
              </a:lnSpc>
              <a:spcBef>
                <a:spcPts val="0"/>
              </a:spcBef>
              <a:defRPr lang="de-DE" sz="1800" dirty="0">
                <a:solidFill>
                  <a:schemeClr val="bg1"/>
                </a:solidFill>
                <a:latin typeface="Times New Roman" panose="02020603050405020304" pitchFamily="18" charset="0"/>
                <a:cs typeface="Times New Roman" panose="02020603050405020304" pitchFamily="18" charset="0"/>
              </a:defRPr>
            </a:lvl1pPr>
          </a:lstStyle>
          <a:p>
            <a:pPr lvl="0"/>
            <a:r>
              <a:rPr lang="de-DE" dirty="0"/>
              <a:t>Text  bearbeiten</a:t>
            </a:r>
          </a:p>
        </p:txBody>
      </p:sp>
      <p:sp>
        <p:nvSpPr>
          <p:cNvPr id="16" name="Textplatzhalter 8"/>
          <p:cNvSpPr>
            <a:spLocks noGrp="1"/>
          </p:cNvSpPr>
          <p:nvPr>
            <p:ph type="body" sz="quarter" idx="20" hasCustomPrompt="1"/>
          </p:nvPr>
        </p:nvSpPr>
        <p:spPr>
          <a:xfrm>
            <a:off x="6108539" y="3836942"/>
            <a:ext cx="5863859" cy="633412"/>
          </a:xfrm>
          <a:custGeom>
            <a:avLst/>
            <a:gdLst>
              <a:gd name="connsiteX0" fmla="*/ 0 w 10000"/>
              <a:gd name="connsiteY0" fmla="*/ 200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609 w 10000"/>
              <a:gd name="connsiteY0" fmla="*/ 4784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609 w 10000"/>
              <a:gd name="connsiteY5" fmla="*/ 4784 h 10000"/>
              <a:gd name="connsiteX0" fmla="*/ 609 w 10000"/>
              <a:gd name="connsiteY0" fmla="*/ 4784 h 10000"/>
              <a:gd name="connsiteX1" fmla="*/ 10 w 10000"/>
              <a:gd name="connsiteY1" fmla="*/ 232 h 10000"/>
              <a:gd name="connsiteX2" fmla="*/ 10000 w 10000"/>
              <a:gd name="connsiteY2" fmla="*/ 0 h 10000"/>
              <a:gd name="connsiteX3" fmla="*/ 10000 w 10000"/>
              <a:gd name="connsiteY3" fmla="*/ 10000 h 10000"/>
              <a:gd name="connsiteX4" fmla="*/ 0 w 10000"/>
              <a:gd name="connsiteY4" fmla="*/ 10000 h 10000"/>
              <a:gd name="connsiteX5" fmla="*/ 609 w 10000"/>
              <a:gd name="connsiteY5" fmla="*/ 4784 h 10000"/>
              <a:gd name="connsiteX0" fmla="*/ 528 w 10000"/>
              <a:gd name="connsiteY0" fmla="*/ 5016 h 10000"/>
              <a:gd name="connsiteX1" fmla="*/ 10 w 10000"/>
              <a:gd name="connsiteY1" fmla="*/ 232 h 10000"/>
              <a:gd name="connsiteX2" fmla="*/ 10000 w 10000"/>
              <a:gd name="connsiteY2" fmla="*/ 0 h 10000"/>
              <a:gd name="connsiteX3" fmla="*/ 10000 w 10000"/>
              <a:gd name="connsiteY3" fmla="*/ 10000 h 10000"/>
              <a:gd name="connsiteX4" fmla="*/ 0 w 10000"/>
              <a:gd name="connsiteY4" fmla="*/ 10000 h 10000"/>
              <a:gd name="connsiteX5" fmla="*/ 528 w 10000"/>
              <a:gd name="connsiteY5" fmla="*/ 5016 h 10000"/>
              <a:gd name="connsiteX0" fmla="*/ 431 w 10000"/>
              <a:gd name="connsiteY0" fmla="*/ 5016 h 10000"/>
              <a:gd name="connsiteX1" fmla="*/ 10 w 10000"/>
              <a:gd name="connsiteY1" fmla="*/ 232 h 10000"/>
              <a:gd name="connsiteX2" fmla="*/ 10000 w 10000"/>
              <a:gd name="connsiteY2" fmla="*/ 0 h 10000"/>
              <a:gd name="connsiteX3" fmla="*/ 10000 w 10000"/>
              <a:gd name="connsiteY3" fmla="*/ 10000 h 10000"/>
              <a:gd name="connsiteX4" fmla="*/ 0 w 10000"/>
              <a:gd name="connsiteY4" fmla="*/ 10000 h 10000"/>
              <a:gd name="connsiteX5" fmla="*/ 431 w 10000"/>
              <a:gd name="connsiteY5" fmla="*/ 5016 h 10000"/>
              <a:gd name="connsiteX0" fmla="*/ 431 w 10000"/>
              <a:gd name="connsiteY0" fmla="*/ 5016 h 10000"/>
              <a:gd name="connsiteX1" fmla="*/ 10 w 10000"/>
              <a:gd name="connsiteY1" fmla="*/ 232 h 10000"/>
              <a:gd name="connsiteX2" fmla="*/ 10000 w 10000"/>
              <a:gd name="connsiteY2" fmla="*/ 0 h 10000"/>
              <a:gd name="connsiteX3" fmla="*/ 10000 w 10000"/>
              <a:gd name="connsiteY3" fmla="*/ 10000 h 10000"/>
              <a:gd name="connsiteX4" fmla="*/ 0 w 10000"/>
              <a:gd name="connsiteY4" fmla="*/ 10000 h 10000"/>
              <a:gd name="connsiteX5" fmla="*/ 431 w 10000"/>
              <a:gd name="connsiteY5" fmla="*/ 5016 h 10000"/>
              <a:gd name="connsiteX0" fmla="*/ 431 w 10000"/>
              <a:gd name="connsiteY0" fmla="*/ 5016 h 10000"/>
              <a:gd name="connsiteX1" fmla="*/ 10 w 10000"/>
              <a:gd name="connsiteY1" fmla="*/ 232 h 10000"/>
              <a:gd name="connsiteX2" fmla="*/ 10000 w 10000"/>
              <a:gd name="connsiteY2" fmla="*/ 0 h 10000"/>
              <a:gd name="connsiteX3" fmla="*/ 10000 w 10000"/>
              <a:gd name="connsiteY3" fmla="*/ 10000 h 10000"/>
              <a:gd name="connsiteX4" fmla="*/ 0 w 10000"/>
              <a:gd name="connsiteY4" fmla="*/ 10000 h 10000"/>
              <a:gd name="connsiteX5" fmla="*/ 431 w 10000"/>
              <a:gd name="connsiteY5" fmla="*/ 5016 h 10000"/>
              <a:gd name="connsiteX0" fmla="*/ 431 w 10000"/>
              <a:gd name="connsiteY0" fmla="*/ 5016 h 10000"/>
              <a:gd name="connsiteX1" fmla="*/ 10 w 10000"/>
              <a:gd name="connsiteY1" fmla="*/ 42 h 10000"/>
              <a:gd name="connsiteX2" fmla="*/ 10000 w 10000"/>
              <a:gd name="connsiteY2" fmla="*/ 0 h 10000"/>
              <a:gd name="connsiteX3" fmla="*/ 10000 w 10000"/>
              <a:gd name="connsiteY3" fmla="*/ 10000 h 10000"/>
              <a:gd name="connsiteX4" fmla="*/ 0 w 10000"/>
              <a:gd name="connsiteY4" fmla="*/ 10000 h 10000"/>
              <a:gd name="connsiteX5" fmla="*/ 431 w 10000"/>
              <a:gd name="connsiteY5" fmla="*/ 5016 h 10000"/>
              <a:gd name="connsiteX0" fmla="*/ 472 w 10000"/>
              <a:gd name="connsiteY0" fmla="*/ 4941 h 10000"/>
              <a:gd name="connsiteX1" fmla="*/ 10 w 10000"/>
              <a:gd name="connsiteY1" fmla="*/ 42 h 10000"/>
              <a:gd name="connsiteX2" fmla="*/ 10000 w 10000"/>
              <a:gd name="connsiteY2" fmla="*/ 0 h 10000"/>
              <a:gd name="connsiteX3" fmla="*/ 10000 w 10000"/>
              <a:gd name="connsiteY3" fmla="*/ 10000 h 10000"/>
              <a:gd name="connsiteX4" fmla="*/ 0 w 10000"/>
              <a:gd name="connsiteY4" fmla="*/ 10000 h 10000"/>
              <a:gd name="connsiteX5" fmla="*/ 472 w 10000"/>
              <a:gd name="connsiteY5" fmla="*/ 494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472" y="4941"/>
                </a:moveTo>
                <a:cubicBezTo>
                  <a:pt x="296" y="3139"/>
                  <a:pt x="186" y="1939"/>
                  <a:pt x="10" y="42"/>
                </a:cubicBezTo>
                <a:lnTo>
                  <a:pt x="10000" y="0"/>
                </a:lnTo>
                <a:lnTo>
                  <a:pt x="10000" y="10000"/>
                </a:lnTo>
                <a:lnTo>
                  <a:pt x="0" y="10000"/>
                </a:lnTo>
                <a:cubicBezTo>
                  <a:pt x="144" y="8339"/>
                  <a:pt x="328" y="6602"/>
                  <a:pt x="472" y="4941"/>
                </a:cubicBezTo>
                <a:close/>
              </a:path>
            </a:pathLst>
          </a:custGeom>
          <a:solidFill>
            <a:schemeClr val="accent6"/>
          </a:solidFill>
        </p:spPr>
        <p:txBody>
          <a:bodyPr vert="horz" lIns="612000" tIns="0" rIns="108000" bIns="0" rtlCol="0" anchor="ctr">
            <a:normAutofit/>
          </a:bodyPr>
          <a:lstStyle>
            <a:lvl1pPr>
              <a:lnSpc>
                <a:spcPct val="100000"/>
              </a:lnSpc>
              <a:spcBef>
                <a:spcPts val="0"/>
              </a:spcBef>
              <a:defRPr lang="de-DE" sz="1800" dirty="0">
                <a:solidFill>
                  <a:schemeClr val="bg1"/>
                </a:solidFill>
                <a:latin typeface="Times New Roman" panose="02020603050405020304" pitchFamily="18" charset="0"/>
                <a:cs typeface="Times New Roman" panose="02020603050405020304" pitchFamily="18" charset="0"/>
              </a:defRPr>
            </a:lvl1pPr>
          </a:lstStyle>
          <a:p>
            <a:pPr lvl="0"/>
            <a:r>
              <a:rPr lang="de-DE" dirty="0"/>
              <a:t>Text  bearbeiten</a:t>
            </a:r>
          </a:p>
        </p:txBody>
      </p:sp>
      <p:sp>
        <p:nvSpPr>
          <p:cNvPr id="18" name="Textplatzhalter 8"/>
          <p:cNvSpPr>
            <a:spLocks noGrp="1"/>
          </p:cNvSpPr>
          <p:nvPr>
            <p:ph type="body" sz="quarter" idx="22" hasCustomPrompt="1"/>
          </p:nvPr>
        </p:nvSpPr>
        <p:spPr>
          <a:xfrm>
            <a:off x="6108539" y="4635478"/>
            <a:ext cx="5863859" cy="633412"/>
          </a:xfrm>
          <a:custGeom>
            <a:avLst/>
            <a:gdLst>
              <a:gd name="connsiteX0" fmla="*/ 0 w 10000"/>
              <a:gd name="connsiteY0" fmla="*/ 200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479 w 10000"/>
              <a:gd name="connsiteY0" fmla="*/ 548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479 w 10000"/>
              <a:gd name="connsiteY5" fmla="*/ 5480 h 10000"/>
              <a:gd name="connsiteX0" fmla="*/ 479 w 10000"/>
              <a:gd name="connsiteY0" fmla="*/ 5480 h 10000"/>
              <a:gd name="connsiteX1" fmla="*/ 10 w 10000"/>
              <a:gd name="connsiteY1" fmla="*/ 77 h 10000"/>
              <a:gd name="connsiteX2" fmla="*/ 10000 w 10000"/>
              <a:gd name="connsiteY2" fmla="*/ 0 h 10000"/>
              <a:gd name="connsiteX3" fmla="*/ 10000 w 10000"/>
              <a:gd name="connsiteY3" fmla="*/ 10000 h 10000"/>
              <a:gd name="connsiteX4" fmla="*/ 0 w 10000"/>
              <a:gd name="connsiteY4" fmla="*/ 10000 h 10000"/>
              <a:gd name="connsiteX5" fmla="*/ 479 w 10000"/>
              <a:gd name="connsiteY5" fmla="*/ 5480 h 10000"/>
              <a:gd name="connsiteX0" fmla="*/ 625 w 10000"/>
              <a:gd name="connsiteY0" fmla="*/ 4397 h 10000"/>
              <a:gd name="connsiteX1" fmla="*/ 10 w 10000"/>
              <a:gd name="connsiteY1" fmla="*/ 77 h 10000"/>
              <a:gd name="connsiteX2" fmla="*/ 10000 w 10000"/>
              <a:gd name="connsiteY2" fmla="*/ 0 h 10000"/>
              <a:gd name="connsiteX3" fmla="*/ 10000 w 10000"/>
              <a:gd name="connsiteY3" fmla="*/ 10000 h 10000"/>
              <a:gd name="connsiteX4" fmla="*/ 0 w 10000"/>
              <a:gd name="connsiteY4" fmla="*/ 10000 h 10000"/>
              <a:gd name="connsiteX5" fmla="*/ 625 w 10000"/>
              <a:gd name="connsiteY5" fmla="*/ 4397 h 10000"/>
              <a:gd name="connsiteX0" fmla="*/ 503 w 10000"/>
              <a:gd name="connsiteY0" fmla="*/ 5093 h 10000"/>
              <a:gd name="connsiteX1" fmla="*/ 10 w 10000"/>
              <a:gd name="connsiteY1" fmla="*/ 77 h 10000"/>
              <a:gd name="connsiteX2" fmla="*/ 10000 w 10000"/>
              <a:gd name="connsiteY2" fmla="*/ 0 h 10000"/>
              <a:gd name="connsiteX3" fmla="*/ 10000 w 10000"/>
              <a:gd name="connsiteY3" fmla="*/ 10000 h 10000"/>
              <a:gd name="connsiteX4" fmla="*/ 0 w 10000"/>
              <a:gd name="connsiteY4" fmla="*/ 10000 h 10000"/>
              <a:gd name="connsiteX5" fmla="*/ 503 w 10000"/>
              <a:gd name="connsiteY5" fmla="*/ 5093 h 10000"/>
              <a:gd name="connsiteX0" fmla="*/ 430 w 10000"/>
              <a:gd name="connsiteY0" fmla="*/ 4998 h 10000"/>
              <a:gd name="connsiteX1" fmla="*/ 10 w 10000"/>
              <a:gd name="connsiteY1" fmla="*/ 77 h 10000"/>
              <a:gd name="connsiteX2" fmla="*/ 10000 w 10000"/>
              <a:gd name="connsiteY2" fmla="*/ 0 h 10000"/>
              <a:gd name="connsiteX3" fmla="*/ 10000 w 10000"/>
              <a:gd name="connsiteY3" fmla="*/ 10000 h 10000"/>
              <a:gd name="connsiteX4" fmla="*/ 0 w 10000"/>
              <a:gd name="connsiteY4" fmla="*/ 10000 h 10000"/>
              <a:gd name="connsiteX5" fmla="*/ 430 w 10000"/>
              <a:gd name="connsiteY5" fmla="*/ 4998 h 10000"/>
              <a:gd name="connsiteX0" fmla="*/ 487 w 10000"/>
              <a:gd name="connsiteY0" fmla="*/ 5073 h 10000"/>
              <a:gd name="connsiteX1" fmla="*/ 10 w 10000"/>
              <a:gd name="connsiteY1" fmla="*/ 77 h 10000"/>
              <a:gd name="connsiteX2" fmla="*/ 10000 w 10000"/>
              <a:gd name="connsiteY2" fmla="*/ 0 h 10000"/>
              <a:gd name="connsiteX3" fmla="*/ 10000 w 10000"/>
              <a:gd name="connsiteY3" fmla="*/ 10000 h 10000"/>
              <a:gd name="connsiteX4" fmla="*/ 0 w 10000"/>
              <a:gd name="connsiteY4" fmla="*/ 10000 h 10000"/>
              <a:gd name="connsiteX5" fmla="*/ 487 w 10000"/>
              <a:gd name="connsiteY5" fmla="*/ 5073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487" y="5073"/>
                </a:moveTo>
                <a:cubicBezTo>
                  <a:pt x="331" y="3272"/>
                  <a:pt x="166" y="1878"/>
                  <a:pt x="10" y="77"/>
                </a:cubicBezTo>
                <a:lnTo>
                  <a:pt x="10000" y="0"/>
                </a:lnTo>
                <a:lnTo>
                  <a:pt x="10000" y="10000"/>
                </a:lnTo>
                <a:lnTo>
                  <a:pt x="0" y="10000"/>
                </a:lnTo>
                <a:cubicBezTo>
                  <a:pt x="160" y="8493"/>
                  <a:pt x="327" y="6580"/>
                  <a:pt x="487" y="5073"/>
                </a:cubicBezTo>
                <a:close/>
              </a:path>
            </a:pathLst>
          </a:custGeom>
          <a:solidFill>
            <a:schemeClr val="accent6"/>
          </a:solidFill>
        </p:spPr>
        <p:txBody>
          <a:bodyPr vert="horz" lIns="612000" tIns="0" rIns="108000" bIns="0" rtlCol="0" anchor="ctr">
            <a:normAutofit/>
          </a:bodyPr>
          <a:lstStyle>
            <a:lvl1pPr>
              <a:lnSpc>
                <a:spcPct val="100000"/>
              </a:lnSpc>
              <a:spcBef>
                <a:spcPts val="0"/>
              </a:spcBef>
              <a:defRPr lang="de-DE" sz="1800" dirty="0">
                <a:solidFill>
                  <a:schemeClr val="bg1"/>
                </a:solidFill>
                <a:latin typeface="Times New Roman" panose="02020603050405020304" pitchFamily="18" charset="0"/>
                <a:cs typeface="Times New Roman" panose="02020603050405020304" pitchFamily="18" charset="0"/>
              </a:defRPr>
            </a:lvl1pPr>
          </a:lstStyle>
          <a:p>
            <a:pPr lvl="0"/>
            <a:r>
              <a:rPr lang="de-DE" dirty="0"/>
              <a:t>Text  bearbeiten</a:t>
            </a:r>
          </a:p>
        </p:txBody>
      </p:sp>
      <p:sp>
        <p:nvSpPr>
          <p:cNvPr id="20" name="Textplatzhalter 8"/>
          <p:cNvSpPr>
            <a:spLocks noGrp="1"/>
          </p:cNvSpPr>
          <p:nvPr>
            <p:ph type="body" sz="quarter" idx="24" hasCustomPrompt="1"/>
          </p:nvPr>
        </p:nvSpPr>
        <p:spPr>
          <a:xfrm>
            <a:off x="6108539" y="5434014"/>
            <a:ext cx="5863859" cy="633412"/>
          </a:xfrm>
          <a:custGeom>
            <a:avLst/>
            <a:gdLst>
              <a:gd name="connsiteX0" fmla="*/ 0 w 10000"/>
              <a:gd name="connsiteY0" fmla="*/ 2000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0 w 10000"/>
              <a:gd name="connsiteY5" fmla="*/ 2000 h 10000"/>
              <a:gd name="connsiteX0" fmla="*/ 617 w 10000"/>
              <a:gd name="connsiteY0" fmla="*/ 4707 h 10000"/>
              <a:gd name="connsiteX1" fmla="*/ 2000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617 w 10000"/>
              <a:gd name="connsiteY5" fmla="*/ 4707 h 10000"/>
              <a:gd name="connsiteX0" fmla="*/ 617 w 10000"/>
              <a:gd name="connsiteY0" fmla="*/ 4707 h 10000"/>
              <a:gd name="connsiteX1" fmla="*/ 449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617 w 10000"/>
              <a:gd name="connsiteY5" fmla="*/ 4707 h 10000"/>
              <a:gd name="connsiteX0" fmla="*/ 617 w 10000"/>
              <a:gd name="connsiteY0" fmla="*/ 4707 h 10000"/>
              <a:gd name="connsiteX1" fmla="*/ 2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617 w 10000"/>
              <a:gd name="connsiteY5" fmla="*/ 4707 h 10000"/>
              <a:gd name="connsiteX0" fmla="*/ 544 w 10000"/>
              <a:gd name="connsiteY0" fmla="*/ 4939 h 10000"/>
              <a:gd name="connsiteX1" fmla="*/ 2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544 w 10000"/>
              <a:gd name="connsiteY5" fmla="*/ 4939 h 10000"/>
              <a:gd name="connsiteX0" fmla="*/ 469 w 10000"/>
              <a:gd name="connsiteY0" fmla="*/ 5290 h 10000"/>
              <a:gd name="connsiteX1" fmla="*/ 2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469 w 10000"/>
              <a:gd name="connsiteY5" fmla="*/ 5290 h 10000"/>
              <a:gd name="connsiteX0" fmla="*/ 493 w 10000"/>
              <a:gd name="connsiteY0" fmla="*/ 5064 h 10000"/>
              <a:gd name="connsiteX1" fmla="*/ 2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493 w 10000"/>
              <a:gd name="connsiteY5" fmla="*/ 5064 h 10000"/>
              <a:gd name="connsiteX0" fmla="*/ 493 w 10000"/>
              <a:gd name="connsiteY0" fmla="*/ 5064 h 10000"/>
              <a:gd name="connsiteX1" fmla="*/ 2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493 w 10000"/>
              <a:gd name="connsiteY5" fmla="*/ 5064 h 10000"/>
              <a:gd name="connsiteX0" fmla="*/ 517 w 10000"/>
              <a:gd name="connsiteY0" fmla="*/ 5064 h 10000"/>
              <a:gd name="connsiteX1" fmla="*/ 2 w 10000"/>
              <a:gd name="connsiteY1" fmla="*/ 0 h 10000"/>
              <a:gd name="connsiteX2" fmla="*/ 10000 w 10000"/>
              <a:gd name="connsiteY2" fmla="*/ 0 h 10000"/>
              <a:gd name="connsiteX3" fmla="*/ 10000 w 10000"/>
              <a:gd name="connsiteY3" fmla="*/ 10000 h 10000"/>
              <a:gd name="connsiteX4" fmla="*/ 0 w 10000"/>
              <a:gd name="connsiteY4" fmla="*/ 10000 h 10000"/>
              <a:gd name="connsiteX5" fmla="*/ 517 w 10000"/>
              <a:gd name="connsiteY5" fmla="*/ 506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517" y="5064"/>
                </a:moveTo>
                <a:cubicBezTo>
                  <a:pt x="336" y="3418"/>
                  <a:pt x="183" y="1646"/>
                  <a:pt x="2" y="0"/>
                </a:cubicBezTo>
                <a:lnTo>
                  <a:pt x="10000" y="0"/>
                </a:lnTo>
                <a:lnTo>
                  <a:pt x="10000" y="10000"/>
                </a:lnTo>
                <a:lnTo>
                  <a:pt x="0" y="10000"/>
                </a:lnTo>
                <a:cubicBezTo>
                  <a:pt x="182" y="8236"/>
                  <a:pt x="311" y="6828"/>
                  <a:pt x="517" y="5064"/>
                </a:cubicBezTo>
                <a:close/>
              </a:path>
            </a:pathLst>
          </a:custGeom>
          <a:solidFill>
            <a:schemeClr val="accent6"/>
          </a:solidFill>
        </p:spPr>
        <p:txBody>
          <a:bodyPr vert="horz" lIns="612000" tIns="0" rIns="108000" bIns="0" rtlCol="0" anchor="ctr">
            <a:normAutofit/>
          </a:bodyPr>
          <a:lstStyle>
            <a:lvl1pPr>
              <a:lnSpc>
                <a:spcPct val="100000"/>
              </a:lnSpc>
              <a:spcBef>
                <a:spcPts val="0"/>
              </a:spcBef>
              <a:defRPr lang="de-DE" sz="1800" dirty="0">
                <a:solidFill>
                  <a:schemeClr val="bg1"/>
                </a:solidFill>
                <a:latin typeface="Times New Roman" panose="02020603050405020304" pitchFamily="18" charset="0"/>
                <a:cs typeface="Times New Roman" panose="02020603050405020304" pitchFamily="18" charset="0"/>
              </a:defRPr>
            </a:lvl1pPr>
          </a:lstStyle>
          <a:p>
            <a:pPr lvl="0"/>
            <a:r>
              <a:rPr lang="de-DE" dirty="0"/>
              <a:t>Text  bearbeiten</a:t>
            </a:r>
          </a:p>
        </p:txBody>
      </p:sp>
      <p:sp>
        <p:nvSpPr>
          <p:cNvPr id="10" name="Textplatzhalter 8"/>
          <p:cNvSpPr>
            <a:spLocks noGrp="1"/>
          </p:cNvSpPr>
          <p:nvPr>
            <p:ph type="body" sz="quarter" idx="14" hasCustomPrompt="1"/>
          </p:nvPr>
        </p:nvSpPr>
        <p:spPr>
          <a:xfrm>
            <a:off x="6108540" y="1458914"/>
            <a:ext cx="5863859" cy="633412"/>
          </a:xfrm>
          <a:custGeom>
            <a:avLst/>
            <a:gdLst>
              <a:gd name="connsiteX0" fmla="*/ 0 w 5863859"/>
              <a:gd name="connsiteY0" fmla="*/ 0 h 615834"/>
              <a:gd name="connsiteX1" fmla="*/ 5863859 w 5863859"/>
              <a:gd name="connsiteY1" fmla="*/ 0 h 615834"/>
              <a:gd name="connsiteX2" fmla="*/ 5863859 w 5863859"/>
              <a:gd name="connsiteY2" fmla="*/ 615834 h 615834"/>
              <a:gd name="connsiteX3" fmla="*/ 0 w 5863859"/>
              <a:gd name="connsiteY3" fmla="*/ 615834 h 615834"/>
              <a:gd name="connsiteX4" fmla="*/ 0 w 5863859"/>
              <a:gd name="connsiteY4" fmla="*/ 0 h 615834"/>
              <a:gd name="connsiteX0" fmla="*/ 8791 w 5872650"/>
              <a:gd name="connsiteY0" fmla="*/ 0 h 615834"/>
              <a:gd name="connsiteX1" fmla="*/ 5872650 w 5872650"/>
              <a:gd name="connsiteY1" fmla="*/ 0 h 615834"/>
              <a:gd name="connsiteX2" fmla="*/ 5872650 w 5872650"/>
              <a:gd name="connsiteY2" fmla="*/ 615834 h 615834"/>
              <a:gd name="connsiteX3" fmla="*/ 8791 w 5872650"/>
              <a:gd name="connsiteY3" fmla="*/ 615834 h 615834"/>
              <a:gd name="connsiteX4" fmla="*/ 0 w 5872650"/>
              <a:gd name="connsiteY4" fmla="*/ 308343 h 615834"/>
              <a:gd name="connsiteX5" fmla="*/ 8791 w 5872650"/>
              <a:gd name="connsiteY5" fmla="*/ 0 h 615834"/>
              <a:gd name="connsiteX0" fmla="*/ 0 w 5863859"/>
              <a:gd name="connsiteY0" fmla="*/ 0 h 615834"/>
              <a:gd name="connsiteX1" fmla="*/ 5863859 w 5863859"/>
              <a:gd name="connsiteY1" fmla="*/ 0 h 615834"/>
              <a:gd name="connsiteX2" fmla="*/ 5863859 w 5863859"/>
              <a:gd name="connsiteY2" fmla="*/ 615834 h 615834"/>
              <a:gd name="connsiteX3" fmla="*/ 0 w 5863859"/>
              <a:gd name="connsiteY3" fmla="*/ 615834 h 615834"/>
              <a:gd name="connsiteX4" fmla="*/ 237394 w 5863859"/>
              <a:gd name="connsiteY4" fmla="*/ 308343 h 615834"/>
              <a:gd name="connsiteX5" fmla="*/ 0 w 5863859"/>
              <a:gd name="connsiteY5" fmla="*/ 0 h 615834"/>
              <a:gd name="connsiteX0" fmla="*/ 0 w 5863859"/>
              <a:gd name="connsiteY0" fmla="*/ 0 h 615834"/>
              <a:gd name="connsiteX1" fmla="*/ 5863859 w 5863859"/>
              <a:gd name="connsiteY1" fmla="*/ 0 h 615834"/>
              <a:gd name="connsiteX2" fmla="*/ 5863859 w 5863859"/>
              <a:gd name="connsiteY2" fmla="*/ 615834 h 615834"/>
              <a:gd name="connsiteX3" fmla="*/ 0 w 5863859"/>
              <a:gd name="connsiteY3" fmla="*/ 615834 h 615834"/>
              <a:gd name="connsiteX4" fmla="*/ 307733 w 5863859"/>
              <a:gd name="connsiteY4" fmla="*/ 334720 h 615834"/>
              <a:gd name="connsiteX5" fmla="*/ 0 w 5863859"/>
              <a:gd name="connsiteY5" fmla="*/ 0 h 615834"/>
              <a:gd name="connsiteX0" fmla="*/ 0 w 5863859"/>
              <a:gd name="connsiteY0" fmla="*/ 0 h 615834"/>
              <a:gd name="connsiteX1" fmla="*/ 5863859 w 5863859"/>
              <a:gd name="connsiteY1" fmla="*/ 0 h 615834"/>
              <a:gd name="connsiteX2" fmla="*/ 5863859 w 5863859"/>
              <a:gd name="connsiteY2" fmla="*/ 615834 h 615834"/>
              <a:gd name="connsiteX3" fmla="*/ 0 w 5863859"/>
              <a:gd name="connsiteY3" fmla="*/ 615834 h 615834"/>
              <a:gd name="connsiteX4" fmla="*/ 298941 w 5863859"/>
              <a:gd name="connsiteY4" fmla="*/ 308343 h 615834"/>
              <a:gd name="connsiteX5" fmla="*/ 0 w 5863859"/>
              <a:gd name="connsiteY5" fmla="*/ 0 h 615834"/>
              <a:gd name="connsiteX0" fmla="*/ 0 w 5863859"/>
              <a:gd name="connsiteY0" fmla="*/ 0 h 615834"/>
              <a:gd name="connsiteX1" fmla="*/ 5863859 w 5863859"/>
              <a:gd name="connsiteY1" fmla="*/ 0 h 615834"/>
              <a:gd name="connsiteX2" fmla="*/ 5863859 w 5863859"/>
              <a:gd name="connsiteY2" fmla="*/ 615834 h 615834"/>
              <a:gd name="connsiteX3" fmla="*/ 0 w 5863859"/>
              <a:gd name="connsiteY3" fmla="*/ 615834 h 615834"/>
              <a:gd name="connsiteX4" fmla="*/ 281356 w 5863859"/>
              <a:gd name="connsiteY4" fmla="*/ 308343 h 615834"/>
              <a:gd name="connsiteX5" fmla="*/ 0 w 5863859"/>
              <a:gd name="connsiteY5" fmla="*/ 0 h 615834"/>
              <a:gd name="connsiteX0" fmla="*/ 0 w 5863859"/>
              <a:gd name="connsiteY0" fmla="*/ 0 h 615834"/>
              <a:gd name="connsiteX1" fmla="*/ 5863859 w 5863859"/>
              <a:gd name="connsiteY1" fmla="*/ 0 h 615834"/>
              <a:gd name="connsiteX2" fmla="*/ 5863859 w 5863859"/>
              <a:gd name="connsiteY2" fmla="*/ 615834 h 615834"/>
              <a:gd name="connsiteX3" fmla="*/ 0 w 5863859"/>
              <a:gd name="connsiteY3" fmla="*/ 615834 h 615834"/>
              <a:gd name="connsiteX4" fmla="*/ 290149 w 5863859"/>
              <a:gd name="connsiteY4" fmla="*/ 317136 h 615834"/>
              <a:gd name="connsiteX5" fmla="*/ 0 w 5863859"/>
              <a:gd name="connsiteY5" fmla="*/ 0 h 615834"/>
              <a:gd name="connsiteX0" fmla="*/ 0 w 5863859"/>
              <a:gd name="connsiteY0" fmla="*/ 0 h 615834"/>
              <a:gd name="connsiteX1" fmla="*/ 5863859 w 5863859"/>
              <a:gd name="connsiteY1" fmla="*/ 0 h 615834"/>
              <a:gd name="connsiteX2" fmla="*/ 5863859 w 5863859"/>
              <a:gd name="connsiteY2" fmla="*/ 615834 h 615834"/>
              <a:gd name="connsiteX3" fmla="*/ 0 w 5863859"/>
              <a:gd name="connsiteY3" fmla="*/ 615834 h 615834"/>
              <a:gd name="connsiteX4" fmla="*/ 395657 w 5863859"/>
              <a:gd name="connsiteY4" fmla="*/ 299552 h 615834"/>
              <a:gd name="connsiteX5" fmla="*/ 0 w 5863859"/>
              <a:gd name="connsiteY5" fmla="*/ 0 h 615834"/>
              <a:gd name="connsiteX0" fmla="*/ 0 w 5863859"/>
              <a:gd name="connsiteY0" fmla="*/ 0 h 615834"/>
              <a:gd name="connsiteX1" fmla="*/ 5863859 w 5863859"/>
              <a:gd name="connsiteY1" fmla="*/ 0 h 615834"/>
              <a:gd name="connsiteX2" fmla="*/ 5863859 w 5863859"/>
              <a:gd name="connsiteY2" fmla="*/ 615834 h 615834"/>
              <a:gd name="connsiteX3" fmla="*/ 0 w 5863859"/>
              <a:gd name="connsiteY3" fmla="*/ 615834 h 615834"/>
              <a:gd name="connsiteX4" fmla="*/ 290149 w 5863859"/>
              <a:gd name="connsiteY4" fmla="*/ 299552 h 615834"/>
              <a:gd name="connsiteX5" fmla="*/ 0 w 5863859"/>
              <a:gd name="connsiteY5" fmla="*/ 0 h 615834"/>
              <a:gd name="connsiteX0" fmla="*/ 0 w 5863859"/>
              <a:gd name="connsiteY0" fmla="*/ 0 h 615834"/>
              <a:gd name="connsiteX1" fmla="*/ 5863859 w 5863859"/>
              <a:gd name="connsiteY1" fmla="*/ 0 h 615834"/>
              <a:gd name="connsiteX2" fmla="*/ 5863859 w 5863859"/>
              <a:gd name="connsiteY2" fmla="*/ 615834 h 615834"/>
              <a:gd name="connsiteX3" fmla="*/ 0 w 5863859"/>
              <a:gd name="connsiteY3" fmla="*/ 615834 h 615834"/>
              <a:gd name="connsiteX4" fmla="*/ 316526 w 5863859"/>
              <a:gd name="connsiteY4" fmla="*/ 299552 h 615834"/>
              <a:gd name="connsiteX5" fmla="*/ 0 w 5863859"/>
              <a:gd name="connsiteY5" fmla="*/ 0 h 615834"/>
              <a:gd name="connsiteX0" fmla="*/ 0 w 5863859"/>
              <a:gd name="connsiteY0" fmla="*/ 0 h 615834"/>
              <a:gd name="connsiteX1" fmla="*/ 5863859 w 5863859"/>
              <a:gd name="connsiteY1" fmla="*/ 0 h 615834"/>
              <a:gd name="connsiteX2" fmla="*/ 5863859 w 5863859"/>
              <a:gd name="connsiteY2" fmla="*/ 615834 h 615834"/>
              <a:gd name="connsiteX3" fmla="*/ 0 w 5863859"/>
              <a:gd name="connsiteY3" fmla="*/ 615834 h 615834"/>
              <a:gd name="connsiteX4" fmla="*/ 325318 w 5863859"/>
              <a:gd name="connsiteY4" fmla="*/ 299552 h 615834"/>
              <a:gd name="connsiteX5" fmla="*/ 0 w 5863859"/>
              <a:gd name="connsiteY5" fmla="*/ 0 h 615834"/>
              <a:gd name="connsiteX0" fmla="*/ 0 w 5863859"/>
              <a:gd name="connsiteY0" fmla="*/ 0 h 615834"/>
              <a:gd name="connsiteX1" fmla="*/ 5863859 w 5863859"/>
              <a:gd name="connsiteY1" fmla="*/ 0 h 615834"/>
              <a:gd name="connsiteX2" fmla="*/ 5863859 w 5863859"/>
              <a:gd name="connsiteY2" fmla="*/ 615834 h 615834"/>
              <a:gd name="connsiteX3" fmla="*/ 0 w 5863859"/>
              <a:gd name="connsiteY3" fmla="*/ 615834 h 615834"/>
              <a:gd name="connsiteX4" fmla="*/ 306268 w 5863859"/>
              <a:gd name="connsiteY4" fmla="*/ 304314 h 615834"/>
              <a:gd name="connsiteX5" fmla="*/ 0 w 5863859"/>
              <a:gd name="connsiteY5" fmla="*/ 0 h 615834"/>
              <a:gd name="connsiteX0" fmla="*/ 0 w 5863859"/>
              <a:gd name="connsiteY0" fmla="*/ 0 h 615834"/>
              <a:gd name="connsiteX1" fmla="*/ 5863859 w 5863859"/>
              <a:gd name="connsiteY1" fmla="*/ 0 h 615834"/>
              <a:gd name="connsiteX2" fmla="*/ 5863859 w 5863859"/>
              <a:gd name="connsiteY2" fmla="*/ 615834 h 615834"/>
              <a:gd name="connsiteX3" fmla="*/ 0 w 5863859"/>
              <a:gd name="connsiteY3" fmla="*/ 615834 h 615834"/>
              <a:gd name="connsiteX4" fmla="*/ 268168 w 5863859"/>
              <a:gd name="connsiteY4" fmla="*/ 310163 h 615834"/>
              <a:gd name="connsiteX5" fmla="*/ 0 w 5863859"/>
              <a:gd name="connsiteY5" fmla="*/ 0 h 615834"/>
              <a:gd name="connsiteX0" fmla="*/ 0 w 5863859"/>
              <a:gd name="connsiteY0" fmla="*/ 0 h 615834"/>
              <a:gd name="connsiteX1" fmla="*/ 5863859 w 5863859"/>
              <a:gd name="connsiteY1" fmla="*/ 0 h 615834"/>
              <a:gd name="connsiteX2" fmla="*/ 5863859 w 5863859"/>
              <a:gd name="connsiteY2" fmla="*/ 615834 h 615834"/>
              <a:gd name="connsiteX3" fmla="*/ 0 w 5863859"/>
              <a:gd name="connsiteY3" fmla="*/ 615834 h 615834"/>
              <a:gd name="connsiteX4" fmla="*/ 296743 w 5863859"/>
              <a:gd name="connsiteY4" fmla="*/ 305533 h 615834"/>
              <a:gd name="connsiteX5" fmla="*/ 0 w 5863859"/>
              <a:gd name="connsiteY5" fmla="*/ 0 h 615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63859" h="615834">
                <a:moveTo>
                  <a:pt x="0" y="0"/>
                </a:moveTo>
                <a:lnTo>
                  <a:pt x="5863859" y="0"/>
                </a:lnTo>
                <a:lnTo>
                  <a:pt x="5863859" y="615834"/>
                </a:lnTo>
                <a:lnTo>
                  <a:pt x="0" y="615834"/>
                </a:lnTo>
                <a:lnTo>
                  <a:pt x="296743" y="305533"/>
                </a:lnTo>
                <a:lnTo>
                  <a:pt x="0" y="0"/>
                </a:lnTo>
                <a:close/>
              </a:path>
            </a:pathLst>
          </a:custGeom>
          <a:solidFill>
            <a:schemeClr val="accent6"/>
          </a:solidFill>
        </p:spPr>
        <p:txBody>
          <a:bodyPr vert="horz" lIns="612000" tIns="0" rIns="108000" bIns="0" rtlCol="0" anchor="ctr">
            <a:normAutofit/>
          </a:bodyPr>
          <a:lstStyle>
            <a:lvl1pPr>
              <a:lnSpc>
                <a:spcPct val="100000"/>
              </a:lnSpc>
              <a:spcBef>
                <a:spcPts val="0"/>
              </a:spcBef>
              <a:defRPr lang="de-DE" sz="1800" dirty="0">
                <a:solidFill>
                  <a:schemeClr val="bg1"/>
                </a:solidFill>
                <a:latin typeface="Times New Roman" panose="02020603050405020304" pitchFamily="18" charset="0"/>
                <a:cs typeface="Times New Roman" panose="02020603050405020304" pitchFamily="18" charset="0"/>
              </a:defRPr>
            </a:lvl1pPr>
          </a:lstStyle>
          <a:p>
            <a:pPr lvl="0"/>
            <a:r>
              <a:rPr lang="de-DE" dirty="0"/>
              <a:t>Text  bearbeiten</a:t>
            </a:r>
          </a:p>
        </p:txBody>
      </p:sp>
    </p:spTree>
    <p:extLst>
      <p:ext uri="{BB962C8B-B14F-4D97-AF65-F5344CB8AC3E}">
        <p14:creationId xmlns:p14="http://schemas.microsoft.com/office/powerpoint/2010/main" val="1612355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2 Bilder">
    <p:spTree>
      <p:nvGrpSpPr>
        <p:cNvPr id="1" name=""/>
        <p:cNvGrpSpPr/>
        <p:nvPr/>
      </p:nvGrpSpPr>
      <p:grpSpPr>
        <a:xfrm>
          <a:off x="0" y="0"/>
          <a:ext cx="0" cy="0"/>
          <a:chOff x="0" y="0"/>
          <a:chExt cx="0" cy="0"/>
        </a:xfrm>
      </p:grpSpPr>
      <p:sp>
        <p:nvSpPr>
          <p:cNvPr id="11" name="Inhaltsplatzhalter 4"/>
          <p:cNvSpPr>
            <a:spLocks noGrp="1"/>
          </p:cNvSpPr>
          <p:nvPr>
            <p:ph sz="quarter" idx="43" hasCustomPrompt="1"/>
          </p:nvPr>
        </p:nvSpPr>
        <p:spPr>
          <a:xfrm>
            <a:off x="6419850" y="1458913"/>
            <a:ext cx="5552550" cy="4609572"/>
          </a:xfrm>
          <a:prstGeom prst="rect">
            <a:avLst/>
          </a:prstGeom>
          <a:solidFill>
            <a:schemeClr val="bg1">
              <a:lumMod val="95000"/>
            </a:schemeClr>
          </a:solidFill>
        </p:spPr>
        <p:txBody>
          <a:bodyPr vert="horz" lIns="216000" tIns="180000" rIns="216000" bIns="1080000" rtlCol="0">
            <a:normAutofit/>
          </a:bodyPr>
          <a:lstStyle>
            <a:lvl1pPr marL="0" indent="0" algn="l">
              <a:buFontTx/>
              <a:buNone/>
              <a:defRPr lang="de-DE" sz="1800" smtClean="0"/>
            </a:lvl1pPr>
            <a:lvl2pPr>
              <a:defRPr lang="de-DE" sz="2133" smtClean="0"/>
            </a:lvl2pPr>
            <a:lvl3pPr>
              <a:defRPr lang="de-DE" sz="2133" smtClean="0"/>
            </a:lvl3pPr>
            <a:lvl4pPr>
              <a:defRPr lang="de-DE" sz="2133" smtClean="0"/>
            </a:lvl4pPr>
            <a:lvl5pPr>
              <a:defRPr lang="de-DE" sz="2133"/>
            </a:lvl5pPr>
          </a:lstStyle>
          <a:p>
            <a:pPr marL="234945" lvl="0" indent="-234945">
              <a:buChar char="•"/>
            </a:pPr>
            <a:r>
              <a:rPr lang="de-DE" dirty="0"/>
              <a:t>Text einfügen</a:t>
            </a:r>
          </a:p>
        </p:txBody>
      </p:sp>
      <p:sp>
        <p:nvSpPr>
          <p:cNvPr id="44" name="Textplatzhalter 2"/>
          <p:cNvSpPr>
            <a:spLocks noGrp="1"/>
          </p:cNvSpPr>
          <p:nvPr>
            <p:ph type="body" sz="quarter" idx="36"/>
          </p:nvPr>
        </p:nvSpPr>
        <p:spPr>
          <a:xfrm>
            <a:off x="6419850" y="4628485"/>
            <a:ext cx="5554663" cy="144000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3894" y="2346"/>
                  <a:pt x="6767" y="1662"/>
                  <a:pt x="10000" y="0"/>
                </a:cubicBezTo>
                <a:lnTo>
                  <a:pt x="10000" y="10000"/>
                </a:lnTo>
                <a:lnTo>
                  <a:pt x="0" y="10000"/>
                </a:lnTo>
                <a:lnTo>
                  <a:pt x="0" y="2000"/>
                </a:lnTo>
                <a:close/>
              </a:path>
            </a:pathLst>
          </a:custGeom>
          <a:solidFill>
            <a:schemeClr val="accent1">
              <a:alpha val="80000"/>
            </a:schemeClr>
          </a:solidFill>
        </p:spPr>
        <p:txBody>
          <a:bodyPr lIns="72000" tIns="288000" rIns="72000" bIns="72000" anchor="ctr"/>
          <a:lstStyle>
            <a:lvl1pPr algn="ctr">
              <a:lnSpc>
                <a:spcPct val="100000"/>
              </a:lnSpc>
              <a:spcBef>
                <a:spcPts val="0"/>
              </a:spcBef>
              <a:spcAft>
                <a:spcPts val="0"/>
              </a:spcAft>
              <a:defRPr>
                <a:solidFill>
                  <a:schemeClr val="bg1"/>
                </a:solidFill>
                <a:latin typeface="Times New Roman" panose="02020603050405020304" pitchFamily="18" charset="0"/>
                <a:cs typeface="Times New Roman" panose="02020603050405020304" pitchFamily="18" charset="0"/>
              </a:defRPr>
            </a:lvl1pPr>
          </a:lstStyle>
          <a:p>
            <a:pPr lvl="0"/>
            <a:endParaRPr lang="de-DE" dirty="0"/>
          </a:p>
        </p:txBody>
      </p:sp>
      <p:sp>
        <p:nvSpPr>
          <p:cNvPr id="10" name="Inhaltsplatzhalter 4"/>
          <p:cNvSpPr>
            <a:spLocks noGrp="1"/>
          </p:cNvSpPr>
          <p:nvPr>
            <p:ph sz="quarter" idx="42" hasCustomPrompt="1"/>
          </p:nvPr>
        </p:nvSpPr>
        <p:spPr>
          <a:xfrm>
            <a:off x="201613" y="1458913"/>
            <a:ext cx="5570537" cy="4609572"/>
          </a:xfrm>
          <a:prstGeom prst="rect">
            <a:avLst/>
          </a:prstGeom>
          <a:solidFill>
            <a:schemeClr val="bg1">
              <a:lumMod val="95000"/>
            </a:schemeClr>
          </a:solidFill>
        </p:spPr>
        <p:txBody>
          <a:bodyPr vert="horz" lIns="216000" tIns="180000" rIns="216000" bIns="1080000" rtlCol="0">
            <a:normAutofit/>
          </a:bodyPr>
          <a:lstStyle>
            <a:lvl1pPr marL="0" indent="0" algn="l">
              <a:buFontTx/>
              <a:buNone/>
              <a:defRPr lang="de-DE" sz="1800" smtClean="0"/>
            </a:lvl1pPr>
            <a:lvl2pPr>
              <a:defRPr lang="de-DE" sz="2133" smtClean="0"/>
            </a:lvl2pPr>
            <a:lvl3pPr>
              <a:defRPr lang="de-DE" sz="2133" smtClean="0"/>
            </a:lvl3pPr>
            <a:lvl4pPr>
              <a:defRPr lang="de-DE" sz="2133" smtClean="0"/>
            </a:lvl4pPr>
            <a:lvl5pPr>
              <a:defRPr lang="de-DE" sz="2133"/>
            </a:lvl5pPr>
          </a:lstStyle>
          <a:p>
            <a:pPr marL="234945" lvl="0" indent="-234945">
              <a:buChar char="•"/>
            </a:pPr>
            <a:r>
              <a:rPr lang="de-DE" dirty="0"/>
              <a:t>Text einfügen</a:t>
            </a:r>
          </a:p>
        </p:txBody>
      </p:sp>
      <p:sp>
        <p:nvSpPr>
          <p:cNvPr id="5" name="Textplatzhalter 4"/>
          <p:cNvSpPr>
            <a:spLocks noGrp="1"/>
          </p:cNvSpPr>
          <p:nvPr>
            <p:ph type="body" sz="quarter" idx="44"/>
          </p:nvPr>
        </p:nvSpPr>
        <p:spPr>
          <a:xfrm>
            <a:off x="214202" y="4628485"/>
            <a:ext cx="5557948" cy="144000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3237" y="2357"/>
                  <a:pt x="7133" y="1578"/>
                  <a:pt x="10000" y="0"/>
                </a:cubicBezTo>
                <a:lnTo>
                  <a:pt x="10000" y="10000"/>
                </a:lnTo>
                <a:lnTo>
                  <a:pt x="0" y="10000"/>
                </a:lnTo>
                <a:lnTo>
                  <a:pt x="0" y="2000"/>
                </a:lnTo>
                <a:close/>
              </a:path>
            </a:pathLst>
          </a:custGeom>
          <a:solidFill>
            <a:schemeClr val="accent1">
              <a:alpha val="80000"/>
            </a:schemeClr>
          </a:solidFill>
        </p:spPr>
        <p:txBody>
          <a:bodyPr tIns="288000" anchor="ctr"/>
          <a:lstStyle>
            <a:lvl1pPr algn="ctr">
              <a:lnSpc>
                <a:spcPct val="100000"/>
              </a:lnSpc>
              <a:spcBef>
                <a:spcPts val="0"/>
              </a:spcBef>
              <a:defRPr sz="1800">
                <a:solidFill>
                  <a:schemeClr val="bg1"/>
                </a:solidFill>
                <a:latin typeface="Times New Roman" panose="02020603050405020304" pitchFamily="18" charset="0"/>
                <a:cs typeface="Times New Roman" panose="02020603050405020304" pitchFamily="18" charset="0"/>
              </a:defRPr>
            </a:lvl1pPr>
          </a:lstStyle>
          <a:p>
            <a:pPr algn="ctr"/>
            <a:endParaRPr lang="de-DE" sz="2000" dirty="0">
              <a:solidFill>
                <a:schemeClr val="bg1"/>
              </a:solidFill>
            </a:endParaRPr>
          </a:p>
        </p:txBody>
      </p:sp>
      <p:sp>
        <p:nvSpPr>
          <p:cNvPr id="6" name="Datumsplatzhalter 5"/>
          <p:cNvSpPr>
            <a:spLocks noGrp="1"/>
          </p:cNvSpPr>
          <p:nvPr>
            <p:ph type="dt" sz="half" idx="39"/>
          </p:nvPr>
        </p:nvSpPr>
        <p:spPr/>
        <p:txBody>
          <a:bodyPr/>
          <a:lstStyle/>
          <a:p>
            <a:fld id="{4432059F-93D5-4306-8857-EFC7A896C5F4}" type="datetime1">
              <a:rPr lang="de-DE" altLang="de-DE" smtClean="0"/>
              <a:t>01.06.2023</a:t>
            </a:fld>
            <a:endParaRPr lang="de-DE" altLang="de-DE" dirty="0"/>
          </a:p>
        </p:txBody>
      </p:sp>
      <p:sp>
        <p:nvSpPr>
          <p:cNvPr id="7" name="Fußzeilenplatzhalter 6"/>
          <p:cNvSpPr>
            <a:spLocks noGrp="1"/>
          </p:cNvSpPr>
          <p:nvPr>
            <p:ph type="ftr" sz="quarter" idx="40"/>
          </p:nvPr>
        </p:nvSpPr>
        <p:spPr/>
        <p:txBody>
          <a:bodyPr/>
          <a:lstStyle/>
          <a:p>
            <a:pPr>
              <a:defRPr/>
            </a:pPr>
            <a:r>
              <a:rPr lang="de-DE"/>
              <a:t>Beispiel für Fußzeilentext</a:t>
            </a:r>
            <a:endParaRPr lang="de-DE" dirty="0"/>
          </a:p>
        </p:txBody>
      </p:sp>
      <p:sp>
        <p:nvSpPr>
          <p:cNvPr id="4" name="Titel 3"/>
          <p:cNvSpPr>
            <a:spLocks noGrp="1"/>
          </p:cNvSpPr>
          <p:nvPr>
            <p:ph type="title"/>
          </p:nvPr>
        </p:nvSpPr>
        <p:spPr/>
        <p:txBody>
          <a:bodyPr/>
          <a:lstStyle/>
          <a:p>
            <a:r>
              <a:rPr lang="de-DE" dirty="0"/>
              <a:t>Titelmasterformat durch Klicken bearbeiten</a:t>
            </a:r>
          </a:p>
        </p:txBody>
      </p:sp>
    </p:spTree>
    <p:extLst>
      <p:ext uri="{BB962C8B-B14F-4D97-AF65-F5344CB8AC3E}">
        <p14:creationId xmlns:p14="http://schemas.microsoft.com/office/powerpoint/2010/main" val="1133235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3 Bilder">
    <p:spTree>
      <p:nvGrpSpPr>
        <p:cNvPr id="1" name=""/>
        <p:cNvGrpSpPr/>
        <p:nvPr/>
      </p:nvGrpSpPr>
      <p:grpSpPr>
        <a:xfrm>
          <a:off x="0" y="0"/>
          <a:ext cx="0" cy="0"/>
          <a:chOff x="0" y="0"/>
          <a:chExt cx="0" cy="0"/>
        </a:xfrm>
      </p:grpSpPr>
      <p:sp>
        <p:nvSpPr>
          <p:cNvPr id="15" name="Inhaltsplatzhalter 4"/>
          <p:cNvSpPr>
            <a:spLocks noGrp="1"/>
          </p:cNvSpPr>
          <p:nvPr>
            <p:ph sz="quarter" idx="44" hasCustomPrompt="1"/>
          </p:nvPr>
        </p:nvSpPr>
        <p:spPr>
          <a:xfrm>
            <a:off x="8194676" y="1458913"/>
            <a:ext cx="3779838" cy="4608512"/>
          </a:xfrm>
          <a:prstGeom prst="rect">
            <a:avLst/>
          </a:prstGeom>
          <a:solidFill>
            <a:schemeClr val="bg1">
              <a:lumMod val="95000"/>
            </a:schemeClr>
          </a:solidFill>
        </p:spPr>
        <p:txBody>
          <a:bodyPr vert="horz" lIns="216000" tIns="180000" rIns="216000" bIns="180000" rtlCol="0">
            <a:normAutofit/>
          </a:bodyPr>
          <a:lstStyle>
            <a:lvl1pPr marL="234945" indent="-234945">
              <a:buFont typeface="Arial" panose="020B0604020202020204" pitchFamily="34" charset="0"/>
              <a:buChar char="•"/>
              <a:defRPr lang="de-DE" sz="1800" smtClean="0"/>
            </a:lvl1pPr>
            <a:lvl2pPr>
              <a:defRPr lang="de-DE" sz="2133" smtClean="0"/>
            </a:lvl2pPr>
            <a:lvl3pPr>
              <a:defRPr lang="de-DE" sz="2133" smtClean="0"/>
            </a:lvl3pPr>
            <a:lvl4pPr>
              <a:defRPr lang="de-DE" sz="2133" smtClean="0"/>
            </a:lvl4pPr>
            <a:lvl5pPr>
              <a:defRPr lang="de-DE" sz="2133"/>
            </a:lvl5pPr>
          </a:lstStyle>
          <a:p>
            <a:pPr marL="234945" lvl="0" indent="-234945">
              <a:buChar char="•"/>
            </a:pPr>
            <a:r>
              <a:rPr lang="de-DE" dirty="0"/>
              <a:t>Text einfügen</a:t>
            </a:r>
          </a:p>
        </p:txBody>
      </p:sp>
      <p:sp>
        <p:nvSpPr>
          <p:cNvPr id="45" name="Textplatzhalter 2"/>
          <p:cNvSpPr>
            <a:spLocks noGrp="1"/>
          </p:cNvSpPr>
          <p:nvPr>
            <p:ph type="body" sz="quarter" idx="37"/>
          </p:nvPr>
        </p:nvSpPr>
        <p:spPr>
          <a:xfrm>
            <a:off x="8194675" y="5065297"/>
            <a:ext cx="3777725" cy="100800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3277" y="2915"/>
                  <a:pt x="7568" y="1722"/>
                  <a:pt x="10000" y="0"/>
                </a:cubicBezTo>
                <a:lnTo>
                  <a:pt x="10000" y="10000"/>
                </a:lnTo>
                <a:lnTo>
                  <a:pt x="0" y="10000"/>
                </a:lnTo>
                <a:lnTo>
                  <a:pt x="0" y="2000"/>
                </a:lnTo>
                <a:close/>
              </a:path>
            </a:pathLst>
          </a:custGeom>
          <a:solidFill>
            <a:schemeClr val="accent1">
              <a:alpha val="80000"/>
            </a:schemeClr>
          </a:solidFill>
        </p:spPr>
        <p:txBody>
          <a:bodyPr lIns="72000" tIns="252000" rIns="72000" bIns="72000" anchor="ctr"/>
          <a:lstStyle>
            <a:lvl1pPr algn="ctr">
              <a:lnSpc>
                <a:spcPct val="100000"/>
              </a:lnSpc>
              <a:spcBef>
                <a:spcPts val="0"/>
              </a:spcBef>
              <a:spcAft>
                <a:spcPts val="0"/>
              </a:spcAft>
              <a:defRPr>
                <a:solidFill>
                  <a:schemeClr val="bg1"/>
                </a:solidFill>
                <a:latin typeface="Times New Roman" panose="02020603050405020304" pitchFamily="18" charset="0"/>
                <a:cs typeface="Times New Roman" panose="02020603050405020304" pitchFamily="18" charset="0"/>
              </a:defRPr>
            </a:lvl1pPr>
          </a:lstStyle>
          <a:p>
            <a:pPr lvl="0"/>
            <a:endParaRPr lang="de-DE" dirty="0"/>
          </a:p>
        </p:txBody>
      </p:sp>
      <p:sp>
        <p:nvSpPr>
          <p:cNvPr id="14" name="Inhaltsplatzhalter 4"/>
          <p:cNvSpPr>
            <a:spLocks noGrp="1"/>
          </p:cNvSpPr>
          <p:nvPr>
            <p:ph sz="quarter" idx="43" hasCustomPrompt="1"/>
          </p:nvPr>
        </p:nvSpPr>
        <p:spPr>
          <a:xfrm>
            <a:off x="4202112" y="1458913"/>
            <a:ext cx="3789364" cy="4608512"/>
          </a:xfrm>
          <a:prstGeom prst="rect">
            <a:avLst/>
          </a:prstGeom>
          <a:solidFill>
            <a:schemeClr val="bg1">
              <a:lumMod val="95000"/>
            </a:schemeClr>
          </a:solidFill>
        </p:spPr>
        <p:txBody>
          <a:bodyPr vert="horz" lIns="216000" tIns="180000" rIns="216000" bIns="180000" rtlCol="0">
            <a:normAutofit/>
          </a:bodyPr>
          <a:lstStyle>
            <a:lvl1pPr marL="234945" indent="-234945">
              <a:buFont typeface="Arial" panose="020B0604020202020204" pitchFamily="34" charset="0"/>
              <a:buChar char="•"/>
              <a:defRPr lang="de-DE" sz="1800" smtClean="0"/>
            </a:lvl1pPr>
            <a:lvl2pPr>
              <a:defRPr lang="de-DE" sz="2133" smtClean="0"/>
            </a:lvl2pPr>
            <a:lvl3pPr>
              <a:defRPr lang="de-DE" sz="2133" smtClean="0"/>
            </a:lvl3pPr>
            <a:lvl4pPr>
              <a:defRPr lang="de-DE" sz="2133" smtClean="0"/>
            </a:lvl4pPr>
            <a:lvl5pPr>
              <a:defRPr lang="de-DE" sz="2133"/>
            </a:lvl5pPr>
          </a:lstStyle>
          <a:p>
            <a:pPr marL="234945" lvl="0" indent="-234945">
              <a:buChar char="•"/>
            </a:pPr>
            <a:r>
              <a:rPr lang="de-DE" dirty="0"/>
              <a:t>Text einfügen</a:t>
            </a:r>
          </a:p>
        </p:txBody>
      </p:sp>
      <p:sp>
        <p:nvSpPr>
          <p:cNvPr id="44" name="Textplatzhalter 2"/>
          <p:cNvSpPr>
            <a:spLocks noGrp="1"/>
          </p:cNvSpPr>
          <p:nvPr>
            <p:ph type="body" sz="quarter" idx="36"/>
          </p:nvPr>
        </p:nvSpPr>
        <p:spPr>
          <a:xfrm>
            <a:off x="4194175" y="5065297"/>
            <a:ext cx="3797302" cy="100800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3389" y="3126"/>
                  <a:pt x="7507" y="1722"/>
                  <a:pt x="10000" y="0"/>
                </a:cubicBezTo>
                <a:lnTo>
                  <a:pt x="10000" y="10000"/>
                </a:lnTo>
                <a:lnTo>
                  <a:pt x="0" y="10000"/>
                </a:lnTo>
                <a:lnTo>
                  <a:pt x="0" y="2000"/>
                </a:lnTo>
                <a:close/>
              </a:path>
            </a:pathLst>
          </a:custGeom>
          <a:solidFill>
            <a:schemeClr val="accent1">
              <a:alpha val="80000"/>
            </a:schemeClr>
          </a:solidFill>
        </p:spPr>
        <p:txBody>
          <a:bodyPr lIns="72000" tIns="252000" rIns="72000" bIns="72000" anchor="ctr"/>
          <a:lstStyle>
            <a:lvl1pPr algn="ctr">
              <a:lnSpc>
                <a:spcPct val="100000"/>
              </a:lnSpc>
              <a:spcBef>
                <a:spcPts val="0"/>
              </a:spcBef>
              <a:spcAft>
                <a:spcPts val="0"/>
              </a:spcAft>
              <a:defRPr>
                <a:solidFill>
                  <a:schemeClr val="bg1"/>
                </a:solidFill>
                <a:latin typeface="Times New Roman" panose="02020603050405020304" pitchFamily="18" charset="0"/>
                <a:cs typeface="Times New Roman" panose="02020603050405020304" pitchFamily="18" charset="0"/>
              </a:defRPr>
            </a:lvl1pPr>
          </a:lstStyle>
          <a:p>
            <a:pPr lvl="0"/>
            <a:endParaRPr lang="de-DE" dirty="0"/>
          </a:p>
        </p:txBody>
      </p:sp>
      <p:sp>
        <p:nvSpPr>
          <p:cNvPr id="5" name="Inhaltsplatzhalter 4"/>
          <p:cNvSpPr>
            <a:spLocks noGrp="1"/>
          </p:cNvSpPr>
          <p:nvPr>
            <p:ph sz="quarter" idx="42" hasCustomPrompt="1"/>
          </p:nvPr>
        </p:nvSpPr>
        <p:spPr>
          <a:xfrm>
            <a:off x="201612" y="1458913"/>
            <a:ext cx="3798888" cy="4609572"/>
          </a:xfrm>
          <a:prstGeom prst="rect">
            <a:avLst/>
          </a:prstGeom>
          <a:solidFill>
            <a:schemeClr val="bg1">
              <a:lumMod val="95000"/>
            </a:schemeClr>
          </a:solidFill>
        </p:spPr>
        <p:txBody>
          <a:bodyPr vert="horz" lIns="216000" tIns="180000" rIns="216000" bIns="180000" rtlCol="0">
            <a:normAutofit/>
          </a:bodyPr>
          <a:lstStyle>
            <a:lvl1pPr marL="234945" indent="-234945">
              <a:buFont typeface="Arial" panose="020B0604020202020204" pitchFamily="34" charset="0"/>
              <a:buChar char="•"/>
              <a:defRPr lang="de-DE" sz="1800" smtClean="0"/>
            </a:lvl1pPr>
            <a:lvl2pPr>
              <a:defRPr lang="de-DE" sz="2133" smtClean="0"/>
            </a:lvl2pPr>
            <a:lvl3pPr>
              <a:defRPr lang="de-DE" sz="2133" smtClean="0"/>
            </a:lvl3pPr>
            <a:lvl4pPr>
              <a:defRPr lang="de-DE" sz="2133" smtClean="0"/>
            </a:lvl4pPr>
            <a:lvl5pPr>
              <a:defRPr lang="de-DE" sz="2133"/>
            </a:lvl5pPr>
          </a:lstStyle>
          <a:p>
            <a:pPr marL="234945" lvl="0" indent="-234945">
              <a:buChar char="•"/>
            </a:pPr>
            <a:r>
              <a:rPr lang="de-DE" dirty="0"/>
              <a:t>Text einfügen</a:t>
            </a:r>
          </a:p>
        </p:txBody>
      </p:sp>
      <p:sp>
        <p:nvSpPr>
          <p:cNvPr id="3" name="Textplatzhalter 2"/>
          <p:cNvSpPr>
            <a:spLocks noGrp="1"/>
          </p:cNvSpPr>
          <p:nvPr>
            <p:ph type="body" sz="quarter" idx="35"/>
          </p:nvPr>
        </p:nvSpPr>
        <p:spPr>
          <a:xfrm>
            <a:off x="213838" y="5065297"/>
            <a:ext cx="3770788" cy="100800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3220" y="3021"/>
                  <a:pt x="8020" y="1722"/>
                  <a:pt x="10000" y="0"/>
                </a:cubicBezTo>
                <a:lnTo>
                  <a:pt x="10000" y="10000"/>
                </a:lnTo>
                <a:lnTo>
                  <a:pt x="0" y="10000"/>
                </a:lnTo>
                <a:lnTo>
                  <a:pt x="0" y="2000"/>
                </a:lnTo>
                <a:close/>
              </a:path>
            </a:pathLst>
          </a:custGeom>
          <a:solidFill>
            <a:schemeClr val="accent1">
              <a:alpha val="80000"/>
            </a:schemeClr>
          </a:solidFill>
        </p:spPr>
        <p:txBody>
          <a:bodyPr lIns="72000" tIns="252000" rIns="72000" bIns="72000" anchor="ctr"/>
          <a:lstStyle>
            <a:lvl1pPr algn="ctr">
              <a:lnSpc>
                <a:spcPct val="100000"/>
              </a:lnSpc>
              <a:spcBef>
                <a:spcPts val="0"/>
              </a:spcBef>
              <a:spcAft>
                <a:spcPts val="0"/>
              </a:spcAft>
              <a:defRPr baseline="0">
                <a:solidFill>
                  <a:schemeClr val="bg1"/>
                </a:solidFill>
                <a:latin typeface="Times New Roman" panose="02020603050405020304" pitchFamily="18" charset="0"/>
                <a:cs typeface="Times New Roman" panose="02020603050405020304" pitchFamily="18" charset="0"/>
              </a:defRPr>
            </a:lvl1pPr>
          </a:lstStyle>
          <a:p>
            <a:pPr lvl="0"/>
            <a:endParaRPr lang="de-DE" dirty="0"/>
          </a:p>
        </p:txBody>
      </p:sp>
      <p:sp>
        <p:nvSpPr>
          <p:cNvPr id="6" name="Datumsplatzhalter 5"/>
          <p:cNvSpPr>
            <a:spLocks noGrp="1"/>
          </p:cNvSpPr>
          <p:nvPr>
            <p:ph type="dt" sz="half" idx="39"/>
          </p:nvPr>
        </p:nvSpPr>
        <p:spPr/>
        <p:txBody>
          <a:bodyPr/>
          <a:lstStyle/>
          <a:p>
            <a:fld id="{ACF5B469-0B89-4F46-B8B5-184341102942}" type="datetime1">
              <a:rPr lang="de-DE" altLang="de-DE" smtClean="0"/>
              <a:t>01.06.2023</a:t>
            </a:fld>
            <a:endParaRPr lang="de-DE" altLang="de-DE" dirty="0"/>
          </a:p>
        </p:txBody>
      </p:sp>
      <p:sp>
        <p:nvSpPr>
          <p:cNvPr id="7" name="Fußzeilenplatzhalter 6"/>
          <p:cNvSpPr>
            <a:spLocks noGrp="1"/>
          </p:cNvSpPr>
          <p:nvPr>
            <p:ph type="ftr" sz="quarter" idx="40"/>
          </p:nvPr>
        </p:nvSpPr>
        <p:spPr/>
        <p:txBody>
          <a:bodyPr/>
          <a:lstStyle/>
          <a:p>
            <a:pPr>
              <a:defRPr/>
            </a:pPr>
            <a:r>
              <a:rPr lang="de-DE"/>
              <a:t>Beispiel für Fußzeilentext</a:t>
            </a:r>
            <a:endParaRPr lang="de-DE" dirty="0"/>
          </a:p>
        </p:txBody>
      </p:sp>
      <p:sp>
        <p:nvSpPr>
          <p:cNvPr id="4" name="Titel 3"/>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982362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 Inhalte mit Bezeichnung">
    <p:spTree>
      <p:nvGrpSpPr>
        <p:cNvPr id="1" name=""/>
        <p:cNvGrpSpPr/>
        <p:nvPr/>
      </p:nvGrpSpPr>
      <p:grpSpPr>
        <a:xfrm>
          <a:off x="0" y="0"/>
          <a:ext cx="0" cy="0"/>
          <a:chOff x="0" y="0"/>
          <a:chExt cx="0" cy="0"/>
        </a:xfrm>
      </p:grpSpPr>
      <p:sp>
        <p:nvSpPr>
          <p:cNvPr id="18" name="Inhaltsplatzhalter 3"/>
          <p:cNvSpPr>
            <a:spLocks noGrp="1"/>
          </p:cNvSpPr>
          <p:nvPr>
            <p:ph sz="quarter" idx="45" hasCustomPrompt="1"/>
          </p:nvPr>
        </p:nvSpPr>
        <p:spPr>
          <a:xfrm>
            <a:off x="9272400" y="1457853"/>
            <a:ext cx="2700000" cy="4608512"/>
          </a:xfrm>
          <a:prstGeom prst="rect">
            <a:avLst/>
          </a:prstGeom>
          <a:solidFill>
            <a:schemeClr val="bg1">
              <a:lumMod val="95000"/>
            </a:schemeClr>
          </a:solidFill>
        </p:spPr>
        <p:txBody>
          <a:bodyPr vert="horz" lIns="216000" tIns="180000" rIns="216000" bIns="180000" rtlCol="0">
            <a:normAutofit/>
          </a:bodyPr>
          <a:lstStyle>
            <a:lvl1pPr marL="0" indent="0">
              <a:buFont typeface="Arial" panose="020B0604020202020204" pitchFamily="34" charset="0"/>
              <a:buNone/>
              <a:defRPr lang="de-DE" sz="1800" dirty="0"/>
            </a:lvl1pPr>
          </a:lstStyle>
          <a:p>
            <a:pPr marL="234945" lvl="0" indent="-234945"/>
            <a:r>
              <a:rPr lang="de-DE" dirty="0"/>
              <a:t>Text einfügen</a:t>
            </a:r>
          </a:p>
        </p:txBody>
      </p:sp>
      <p:sp>
        <p:nvSpPr>
          <p:cNvPr id="46" name="Textplatzhalter 2"/>
          <p:cNvSpPr>
            <a:spLocks noGrp="1"/>
          </p:cNvSpPr>
          <p:nvPr>
            <p:ph type="body" sz="quarter" idx="38" hasCustomPrompt="1"/>
          </p:nvPr>
        </p:nvSpPr>
        <p:spPr>
          <a:xfrm>
            <a:off x="9271067" y="5084443"/>
            <a:ext cx="2700000" cy="982981"/>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3176" y="2523"/>
                  <a:pt x="7494" y="1424"/>
                  <a:pt x="10000" y="0"/>
                </a:cubicBezTo>
                <a:lnTo>
                  <a:pt x="10000" y="10000"/>
                </a:lnTo>
                <a:lnTo>
                  <a:pt x="0" y="10000"/>
                </a:lnTo>
                <a:lnTo>
                  <a:pt x="0" y="2000"/>
                </a:lnTo>
                <a:close/>
              </a:path>
            </a:pathLst>
          </a:custGeom>
          <a:solidFill>
            <a:schemeClr val="accent1">
              <a:alpha val="80000"/>
            </a:schemeClr>
          </a:solidFill>
        </p:spPr>
        <p:txBody>
          <a:bodyPr lIns="72000" tIns="252000" rIns="72000" bIns="72000" anchor="ctr"/>
          <a:lstStyle>
            <a:lvl1pPr algn="ctr">
              <a:lnSpc>
                <a:spcPct val="100000"/>
              </a:lnSpc>
              <a:spcBef>
                <a:spcPts val="0"/>
              </a:spcBef>
              <a:spcAft>
                <a:spcPts val="0"/>
              </a:spcAft>
              <a:defRPr>
                <a:solidFill>
                  <a:schemeClr val="bg1"/>
                </a:solidFill>
                <a:latin typeface="Times New Roman" panose="02020603050405020304" pitchFamily="18" charset="0"/>
                <a:cs typeface="Times New Roman" panose="02020603050405020304" pitchFamily="18" charset="0"/>
              </a:defRPr>
            </a:lvl1pPr>
          </a:lstStyle>
          <a:p>
            <a:pPr lvl="0"/>
            <a:r>
              <a:rPr lang="de-DE" dirty="0"/>
              <a:t>Headline</a:t>
            </a:r>
          </a:p>
        </p:txBody>
      </p:sp>
      <p:sp>
        <p:nvSpPr>
          <p:cNvPr id="17" name="Inhaltsplatzhalter 3"/>
          <p:cNvSpPr>
            <a:spLocks noGrp="1"/>
          </p:cNvSpPr>
          <p:nvPr>
            <p:ph sz="quarter" idx="44" hasCustomPrompt="1"/>
          </p:nvPr>
        </p:nvSpPr>
        <p:spPr>
          <a:xfrm>
            <a:off x="6252880" y="1458913"/>
            <a:ext cx="2700000" cy="4608512"/>
          </a:xfrm>
          <a:prstGeom prst="rect">
            <a:avLst/>
          </a:prstGeom>
          <a:solidFill>
            <a:schemeClr val="bg1">
              <a:lumMod val="95000"/>
            </a:schemeClr>
          </a:solidFill>
        </p:spPr>
        <p:txBody>
          <a:bodyPr vert="horz" lIns="216000" tIns="180000" rIns="216000" bIns="180000" rtlCol="0">
            <a:normAutofit/>
          </a:bodyPr>
          <a:lstStyle>
            <a:lvl1pPr marL="0" indent="0">
              <a:buFont typeface="Arial" panose="020B0604020202020204" pitchFamily="34" charset="0"/>
              <a:buNone/>
              <a:defRPr lang="de-DE" sz="1800" dirty="0"/>
            </a:lvl1pPr>
          </a:lstStyle>
          <a:p>
            <a:pPr marL="234945" lvl="0" indent="-234945"/>
            <a:r>
              <a:rPr lang="de-DE" dirty="0"/>
              <a:t>Text einfügen</a:t>
            </a:r>
          </a:p>
        </p:txBody>
      </p:sp>
      <p:sp>
        <p:nvSpPr>
          <p:cNvPr id="45" name="Textplatzhalter 2"/>
          <p:cNvSpPr>
            <a:spLocks noGrp="1"/>
          </p:cNvSpPr>
          <p:nvPr>
            <p:ph type="body" sz="quarter" idx="37" hasCustomPrompt="1"/>
          </p:nvPr>
        </p:nvSpPr>
        <p:spPr>
          <a:xfrm>
            <a:off x="6251990" y="5085503"/>
            <a:ext cx="2700000" cy="982981"/>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2821" y="2198"/>
                  <a:pt x="6431" y="2289"/>
                  <a:pt x="10000" y="0"/>
                </a:cubicBezTo>
                <a:lnTo>
                  <a:pt x="10000" y="10000"/>
                </a:lnTo>
                <a:lnTo>
                  <a:pt x="0" y="10000"/>
                </a:lnTo>
                <a:lnTo>
                  <a:pt x="0" y="2000"/>
                </a:lnTo>
                <a:close/>
              </a:path>
            </a:pathLst>
          </a:custGeom>
          <a:solidFill>
            <a:schemeClr val="accent1">
              <a:alpha val="80000"/>
            </a:schemeClr>
          </a:solidFill>
        </p:spPr>
        <p:txBody>
          <a:bodyPr lIns="72000" tIns="252000" rIns="72000" bIns="72000" anchor="ctr"/>
          <a:lstStyle>
            <a:lvl1pPr algn="ctr">
              <a:lnSpc>
                <a:spcPct val="100000"/>
              </a:lnSpc>
              <a:spcBef>
                <a:spcPts val="0"/>
              </a:spcBef>
              <a:spcAft>
                <a:spcPts val="0"/>
              </a:spcAft>
              <a:defRPr>
                <a:solidFill>
                  <a:schemeClr val="bg1"/>
                </a:solidFill>
                <a:latin typeface="Times New Roman" panose="02020603050405020304" pitchFamily="18" charset="0"/>
                <a:cs typeface="Times New Roman" panose="02020603050405020304" pitchFamily="18" charset="0"/>
              </a:defRPr>
            </a:lvl1pPr>
          </a:lstStyle>
          <a:p>
            <a:pPr lvl="0"/>
            <a:r>
              <a:rPr lang="de-DE" dirty="0"/>
              <a:t>Headline</a:t>
            </a:r>
          </a:p>
        </p:txBody>
      </p:sp>
      <p:sp>
        <p:nvSpPr>
          <p:cNvPr id="16" name="Inhaltsplatzhalter 3"/>
          <p:cNvSpPr>
            <a:spLocks noGrp="1"/>
          </p:cNvSpPr>
          <p:nvPr>
            <p:ph sz="quarter" idx="43" hasCustomPrompt="1"/>
          </p:nvPr>
        </p:nvSpPr>
        <p:spPr>
          <a:xfrm>
            <a:off x="3233359" y="1458913"/>
            <a:ext cx="2700000" cy="4608512"/>
          </a:xfrm>
          <a:prstGeom prst="rect">
            <a:avLst/>
          </a:prstGeom>
          <a:solidFill>
            <a:schemeClr val="bg1">
              <a:lumMod val="95000"/>
            </a:schemeClr>
          </a:solidFill>
        </p:spPr>
        <p:txBody>
          <a:bodyPr vert="horz" lIns="216000" tIns="180000" rIns="216000" bIns="180000" rtlCol="0">
            <a:normAutofit/>
          </a:bodyPr>
          <a:lstStyle>
            <a:lvl1pPr marL="0" indent="0">
              <a:buFont typeface="Arial" panose="020B0604020202020204" pitchFamily="34" charset="0"/>
              <a:buNone/>
              <a:defRPr lang="de-DE" sz="1800" dirty="0"/>
            </a:lvl1pPr>
          </a:lstStyle>
          <a:p>
            <a:pPr marL="234945" lvl="0" indent="-234945"/>
            <a:r>
              <a:rPr lang="de-DE" dirty="0"/>
              <a:t>Text einfügen</a:t>
            </a:r>
          </a:p>
        </p:txBody>
      </p:sp>
      <p:sp>
        <p:nvSpPr>
          <p:cNvPr id="44" name="Textplatzhalter 2"/>
          <p:cNvSpPr>
            <a:spLocks noGrp="1"/>
          </p:cNvSpPr>
          <p:nvPr>
            <p:ph type="body" sz="quarter" idx="36" hasCustomPrompt="1"/>
          </p:nvPr>
        </p:nvSpPr>
        <p:spPr>
          <a:xfrm>
            <a:off x="3232914" y="5085503"/>
            <a:ext cx="2700000" cy="982981"/>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3569" y="2523"/>
                  <a:pt x="7573" y="1640"/>
                  <a:pt x="10000" y="0"/>
                </a:cubicBezTo>
                <a:lnTo>
                  <a:pt x="10000" y="10000"/>
                </a:lnTo>
                <a:lnTo>
                  <a:pt x="0" y="10000"/>
                </a:lnTo>
                <a:lnTo>
                  <a:pt x="0" y="2000"/>
                </a:lnTo>
                <a:close/>
              </a:path>
            </a:pathLst>
          </a:custGeom>
          <a:solidFill>
            <a:schemeClr val="accent1">
              <a:alpha val="80000"/>
            </a:schemeClr>
          </a:solidFill>
        </p:spPr>
        <p:txBody>
          <a:bodyPr lIns="72000" tIns="252000" rIns="72000" bIns="72000" anchor="ctr"/>
          <a:lstStyle>
            <a:lvl1pPr algn="ctr">
              <a:lnSpc>
                <a:spcPct val="100000"/>
              </a:lnSpc>
              <a:spcBef>
                <a:spcPts val="0"/>
              </a:spcBef>
              <a:spcAft>
                <a:spcPts val="0"/>
              </a:spcAft>
              <a:defRPr>
                <a:solidFill>
                  <a:schemeClr val="bg1"/>
                </a:solidFill>
                <a:latin typeface="Times New Roman" panose="02020603050405020304" pitchFamily="18" charset="0"/>
                <a:cs typeface="Times New Roman" panose="02020603050405020304" pitchFamily="18" charset="0"/>
              </a:defRPr>
            </a:lvl1pPr>
          </a:lstStyle>
          <a:p>
            <a:pPr lvl="0"/>
            <a:r>
              <a:rPr lang="de-DE" dirty="0"/>
              <a:t>Headline</a:t>
            </a:r>
          </a:p>
        </p:txBody>
      </p:sp>
      <p:sp>
        <p:nvSpPr>
          <p:cNvPr id="4" name="Inhaltsplatzhalter 3"/>
          <p:cNvSpPr>
            <a:spLocks noGrp="1"/>
          </p:cNvSpPr>
          <p:nvPr>
            <p:ph sz="quarter" idx="42" hasCustomPrompt="1"/>
          </p:nvPr>
        </p:nvSpPr>
        <p:spPr>
          <a:xfrm>
            <a:off x="213838" y="1458913"/>
            <a:ext cx="2700000" cy="4608512"/>
          </a:xfrm>
          <a:prstGeom prst="rect">
            <a:avLst/>
          </a:prstGeom>
          <a:solidFill>
            <a:schemeClr val="bg1">
              <a:lumMod val="95000"/>
            </a:schemeClr>
          </a:solidFill>
        </p:spPr>
        <p:txBody>
          <a:bodyPr vert="horz" lIns="216000" tIns="180000" rIns="216000" bIns="180000" rtlCol="0">
            <a:normAutofit/>
          </a:bodyPr>
          <a:lstStyle>
            <a:lvl1pPr marL="0" indent="0">
              <a:buFont typeface="Arial" panose="020B0604020202020204" pitchFamily="34" charset="0"/>
              <a:buNone/>
              <a:defRPr lang="de-DE" sz="1800" dirty="0"/>
            </a:lvl1pPr>
          </a:lstStyle>
          <a:p>
            <a:pPr marL="234945" lvl="0" indent="-234945"/>
            <a:r>
              <a:rPr lang="de-DE" dirty="0"/>
              <a:t>Text einfügen</a:t>
            </a:r>
          </a:p>
        </p:txBody>
      </p:sp>
      <p:sp>
        <p:nvSpPr>
          <p:cNvPr id="3" name="Textplatzhalter 2"/>
          <p:cNvSpPr>
            <a:spLocks noGrp="1"/>
          </p:cNvSpPr>
          <p:nvPr>
            <p:ph type="body" sz="quarter" idx="35" hasCustomPrompt="1"/>
          </p:nvPr>
        </p:nvSpPr>
        <p:spPr>
          <a:xfrm>
            <a:off x="213838" y="5085503"/>
            <a:ext cx="2700000" cy="982981"/>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3097" y="2307"/>
                  <a:pt x="6785" y="1965"/>
                  <a:pt x="10000" y="0"/>
                </a:cubicBezTo>
                <a:lnTo>
                  <a:pt x="10000" y="10000"/>
                </a:lnTo>
                <a:lnTo>
                  <a:pt x="0" y="10000"/>
                </a:lnTo>
                <a:lnTo>
                  <a:pt x="0" y="2000"/>
                </a:lnTo>
                <a:close/>
              </a:path>
            </a:pathLst>
          </a:custGeom>
          <a:solidFill>
            <a:schemeClr val="accent1">
              <a:alpha val="80000"/>
            </a:schemeClr>
          </a:solidFill>
        </p:spPr>
        <p:txBody>
          <a:bodyPr lIns="72000" tIns="252000" rIns="72000" bIns="72000" anchor="ctr"/>
          <a:lstStyle>
            <a:lvl1pPr algn="ctr">
              <a:lnSpc>
                <a:spcPct val="100000"/>
              </a:lnSpc>
              <a:spcBef>
                <a:spcPts val="0"/>
              </a:spcBef>
              <a:spcAft>
                <a:spcPts val="0"/>
              </a:spcAft>
              <a:defRPr baseline="0">
                <a:solidFill>
                  <a:schemeClr val="bg1"/>
                </a:solidFill>
                <a:latin typeface="Times New Roman" panose="02020603050405020304" pitchFamily="18" charset="0"/>
                <a:cs typeface="Times New Roman" panose="02020603050405020304" pitchFamily="18" charset="0"/>
              </a:defRPr>
            </a:lvl1pPr>
          </a:lstStyle>
          <a:p>
            <a:pPr lvl="0"/>
            <a:r>
              <a:rPr lang="de-DE" dirty="0"/>
              <a:t>Headline</a:t>
            </a:r>
          </a:p>
        </p:txBody>
      </p:sp>
      <p:sp>
        <p:nvSpPr>
          <p:cNvPr id="6" name="Datumsplatzhalter 5"/>
          <p:cNvSpPr>
            <a:spLocks noGrp="1"/>
          </p:cNvSpPr>
          <p:nvPr>
            <p:ph type="dt" sz="half" idx="39"/>
          </p:nvPr>
        </p:nvSpPr>
        <p:spPr/>
        <p:txBody>
          <a:bodyPr/>
          <a:lstStyle/>
          <a:p>
            <a:fld id="{4BB4B41F-E3E9-45CD-B293-0FC2473E1E61}" type="datetime1">
              <a:rPr lang="de-DE" altLang="de-DE" smtClean="0"/>
              <a:t>01.06.2023</a:t>
            </a:fld>
            <a:endParaRPr lang="de-DE" altLang="de-DE" dirty="0"/>
          </a:p>
        </p:txBody>
      </p:sp>
      <p:sp>
        <p:nvSpPr>
          <p:cNvPr id="7" name="Fußzeilenplatzhalter 6"/>
          <p:cNvSpPr>
            <a:spLocks noGrp="1"/>
          </p:cNvSpPr>
          <p:nvPr>
            <p:ph type="ftr" sz="quarter" idx="40"/>
          </p:nvPr>
        </p:nvSpPr>
        <p:spPr/>
        <p:txBody>
          <a:bodyPr/>
          <a:lstStyle/>
          <a:p>
            <a:pPr>
              <a:defRPr/>
            </a:pPr>
            <a:r>
              <a:rPr lang="de-DE"/>
              <a:t>Beispiel für Fußzeilentext</a:t>
            </a:r>
            <a:endParaRPr lang="de-DE" dirty="0"/>
          </a:p>
        </p:txBody>
      </p:sp>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2340401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 Bild, 2 Texte, Gegenüberstellung">
    <p:spTree>
      <p:nvGrpSpPr>
        <p:cNvPr id="1" name=""/>
        <p:cNvGrpSpPr/>
        <p:nvPr/>
      </p:nvGrpSpPr>
      <p:grpSpPr>
        <a:xfrm>
          <a:off x="0" y="0"/>
          <a:ext cx="0" cy="0"/>
          <a:chOff x="0" y="0"/>
          <a:chExt cx="0" cy="0"/>
        </a:xfrm>
      </p:grpSpPr>
      <p:sp>
        <p:nvSpPr>
          <p:cNvPr id="40" name="Picture Placeholder 1"/>
          <p:cNvSpPr>
            <a:spLocks noGrp="1"/>
          </p:cNvSpPr>
          <p:nvPr>
            <p:ph type="pic" sz="quarter" idx="31"/>
          </p:nvPr>
        </p:nvSpPr>
        <p:spPr>
          <a:xfrm>
            <a:off x="4194175" y="1458915"/>
            <a:ext cx="3797300" cy="4608509"/>
          </a:xfrm>
          <a:prstGeom prst="rect">
            <a:avLst/>
          </a:prstGeom>
          <a:solidFill>
            <a:schemeClr val="bg1">
              <a:lumMod val="75000"/>
            </a:schemeClr>
          </a:solidFill>
        </p:spPr>
      </p:sp>
      <p:sp>
        <p:nvSpPr>
          <p:cNvPr id="3" name="Textplatzhalter 2"/>
          <p:cNvSpPr>
            <a:spLocks noGrp="1"/>
          </p:cNvSpPr>
          <p:nvPr>
            <p:ph type="body" sz="quarter" idx="35" hasCustomPrompt="1"/>
          </p:nvPr>
        </p:nvSpPr>
        <p:spPr>
          <a:xfrm>
            <a:off x="213838" y="1458913"/>
            <a:ext cx="3786662" cy="4608512"/>
          </a:xfrm>
          <a:prstGeom prst="rect">
            <a:avLst/>
          </a:prstGeom>
          <a:solidFill>
            <a:schemeClr val="accent1"/>
          </a:solidFill>
        </p:spPr>
        <p:txBody>
          <a:bodyPr lIns="180000" tIns="108000" rIns="180000" bIns="72000" anchor="ctr">
            <a:normAutofit/>
          </a:bodyPr>
          <a:lstStyle>
            <a:lvl1pPr algn="l">
              <a:lnSpc>
                <a:spcPct val="120000"/>
              </a:lnSpc>
              <a:spcAft>
                <a:spcPts val="1600"/>
              </a:spcAft>
              <a:defRPr sz="2000" baseline="0">
                <a:solidFill>
                  <a:schemeClr val="bg1"/>
                </a:solidFill>
                <a:latin typeface="Times New Roman" panose="02020603050405020304" pitchFamily="18" charset="0"/>
                <a:cs typeface="Times New Roman" panose="02020603050405020304" pitchFamily="18" charset="0"/>
              </a:defRPr>
            </a:lvl1pPr>
          </a:lstStyle>
          <a:p>
            <a:pPr lvl="0"/>
            <a:r>
              <a:rPr lang="de-DE" dirty="0"/>
              <a:t>Text 1</a:t>
            </a:r>
          </a:p>
        </p:txBody>
      </p:sp>
      <p:sp>
        <p:nvSpPr>
          <p:cNvPr id="11" name="Textplatzhalter 2"/>
          <p:cNvSpPr>
            <a:spLocks noGrp="1"/>
          </p:cNvSpPr>
          <p:nvPr>
            <p:ph type="body" sz="quarter" idx="39" hasCustomPrompt="1"/>
          </p:nvPr>
        </p:nvSpPr>
        <p:spPr>
          <a:xfrm>
            <a:off x="8194675" y="1458913"/>
            <a:ext cx="3777725" cy="4608512"/>
          </a:xfrm>
          <a:prstGeom prst="rect">
            <a:avLst/>
          </a:prstGeom>
          <a:solidFill>
            <a:schemeClr val="bg1">
              <a:lumMod val="95000"/>
            </a:schemeClr>
          </a:solidFill>
        </p:spPr>
        <p:txBody>
          <a:bodyPr lIns="180000" tIns="108000" rIns="180000" bIns="72000" anchor="ctr"/>
          <a:lstStyle>
            <a:lvl1pPr algn="ctr">
              <a:lnSpc>
                <a:spcPct val="120000"/>
              </a:lnSpc>
              <a:spcAft>
                <a:spcPts val="1600"/>
              </a:spcAft>
              <a:defRPr i="0" baseline="0">
                <a:solidFill>
                  <a:schemeClr val="tx1"/>
                </a:solidFill>
              </a:defRPr>
            </a:lvl1pPr>
          </a:lstStyle>
          <a:p>
            <a:pPr lvl="0"/>
            <a:r>
              <a:rPr lang="de-DE" dirty="0"/>
              <a:t>Text 2</a:t>
            </a:r>
          </a:p>
        </p:txBody>
      </p:sp>
      <p:sp>
        <p:nvSpPr>
          <p:cNvPr id="2" name="Titel 1"/>
          <p:cNvSpPr>
            <a:spLocks noGrp="1"/>
          </p:cNvSpPr>
          <p:nvPr>
            <p:ph type="title"/>
          </p:nvPr>
        </p:nvSpPr>
        <p:spPr/>
        <p:txBody>
          <a:bodyPr/>
          <a:lstStyle/>
          <a:p>
            <a:r>
              <a:rPr lang="de-DE" dirty="0"/>
              <a:t>Titelmasterformat durch Klicken bearbeiten</a:t>
            </a:r>
          </a:p>
        </p:txBody>
      </p:sp>
      <p:sp>
        <p:nvSpPr>
          <p:cNvPr id="4" name="Datumsplatzhalter 3"/>
          <p:cNvSpPr>
            <a:spLocks noGrp="1"/>
          </p:cNvSpPr>
          <p:nvPr>
            <p:ph type="dt" sz="half" idx="40"/>
          </p:nvPr>
        </p:nvSpPr>
        <p:spPr/>
        <p:txBody>
          <a:bodyPr/>
          <a:lstStyle/>
          <a:p>
            <a:fld id="{84F3EB17-6BD9-4597-9A50-AB1E58A3BEE5}" type="datetime1">
              <a:rPr lang="de-DE" altLang="de-DE" smtClean="0"/>
              <a:t>01.06.2023</a:t>
            </a:fld>
            <a:endParaRPr lang="de-DE" altLang="de-DE" dirty="0"/>
          </a:p>
        </p:txBody>
      </p:sp>
      <p:sp>
        <p:nvSpPr>
          <p:cNvPr id="5" name="Fußzeilenplatzhalter 4"/>
          <p:cNvSpPr>
            <a:spLocks noGrp="1"/>
          </p:cNvSpPr>
          <p:nvPr>
            <p:ph type="ftr" sz="quarter" idx="41"/>
          </p:nvPr>
        </p:nvSpPr>
        <p:spPr/>
        <p:txBody>
          <a:bodyPr/>
          <a:lstStyle/>
          <a:p>
            <a:pPr>
              <a:defRPr/>
            </a:pPr>
            <a:r>
              <a:rPr lang="de-DE"/>
              <a:t>Beispiel für Fußzeilentext</a:t>
            </a:r>
            <a:endParaRPr lang="de-DE" dirty="0"/>
          </a:p>
        </p:txBody>
      </p:sp>
    </p:spTree>
    <p:extLst>
      <p:ext uri="{BB962C8B-B14F-4D97-AF65-F5344CB8AC3E}">
        <p14:creationId xmlns:p14="http://schemas.microsoft.com/office/powerpoint/2010/main" val="3446732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tatement">
    <p:spTree>
      <p:nvGrpSpPr>
        <p:cNvPr id="1" name=""/>
        <p:cNvGrpSpPr/>
        <p:nvPr/>
      </p:nvGrpSpPr>
      <p:grpSpPr>
        <a:xfrm>
          <a:off x="0" y="0"/>
          <a:ext cx="0" cy="0"/>
          <a:chOff x="0" y="0"/>
          <a:chExt cx="0" cy="0"/>
        </a:xfrm>
      </p:grpSpPr>
      <p:sp>
        <p:nvSpPr>
          <p:cNvPr id="13" name="Textplatzhalter 12"/>
          <p:cNvSpPr>
            <a:spLocks noGrp="1"/>
          </p:cNvSpPr>
          <p:nvPr>
            <p:ph type="body" sz="quarter" idx="17" hasCustomPrompt="1"/>
          </p:nvPr>
        </p:nvSpPr>
        <p:spPr>
          <a:xfrm>
            <a:off x="213837" y="1458914"/>
            <a:ext cx="11760675" cy="4608512"/>
          </a:xfrm>
          <a:prstGeom prst="rect">
            <a:avLst/>
          </a:prstGeom>
        </p:spPr>
        <p:txBody>
          <a:bodyPr lIns="900000" tIns="36000" rIns="900000" anchor="ctr">
            <a:normAutofit/>
          </a:bodyPr>
          <a:lstStyle>
            <a:lvl1pPr marL="0" indent="0" algn="ctr">
              <a:lnSpc>
                <a:spcPct val="120000"/>
              </a:lnSpc>
              <a:spcBef>
                <a:spcPts val="0"/>
              </a:spcBef>
              <a:spcAft>
                <a:spcPts val="1200"/>
              </a:spcAft>
              <a:buNone/>
              <a:defRPr sz="4800" i="1">
                <a:solidFill>
                  <a:srgbClr val="000000"/>
                </a:solidFill>
                <a:latin typeface="Times New Roman" panose="02020603050405020304" pitchFamily="18" charset="0"/>
                <a:cs typeface="Times New Roman" panose="02020603050405020304" pitchFamily="18" charset="0"/>
              </a:defRPr>
            </a:lvl1pPr>
          </a:lstStyle>
          <a:p>
            <a:pPr lvl="0"/>
            <a:r>
              <a:rPr lang="de-DE" dirty="0"/>
              <a:t>Text bearbeiten</a:t>
            </a:r>
          </a:p>
        </p:txBody>
      </p:sp>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2619079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tatement farbig">
    <p:spTree>
      <p:nvGrpSpPr>
        <p:cNvPr id="1" name=""/>
        <p:cNvGrpSpPr/>
        <p:nvPr/>
      </p:nvGrpSpPr>
      <p:grpSpPr>
        <a:xfrm>
          <a:off x="0" y="0"/>
          <a:ext cx="0" cy="0"/>
          <a:chOff x="0" y="0"/>
          <a:chExt cx="0" cy="0"/>
        </a:xfrm>
      </p:grpSpPr>
      <p:sp>
        <p:nvSpPr>
          <p:cNvPr id="13" name="Textplatzhalter 12"/>
          <p:cNvSpPr>
            <a:spLocks noGrp="1"/>
          </p:cNvSpPr>
          <p:nvPr>
            <p:ph type="body" sz="quarter" idx="17" hasCustomPrompt="1"/>
          </p:nvPr>
        </p:nvSpPr>
        <p:spPr>
          <a:xfrm>
            <a:off x="0" y="0"/>
            <a:ext cx="12192000" cy="6858000"/>
          </a:xfrm>
          <a:prstGeom prst="rect">
            <a:avLst/>
          </a:prstGeom>
          <a:solidFill>
            <a:schemeClr val="accent1"/>
          </a:solidFill>
        </p:spPr>
        <p:txBody>
          <a:bodyPr lIns="900000" tIns="720000" rIns="900000" bIns="540000" anchor="ctr">
            <a:normAutofit/>
          </a:bodyPr>
          <a:lstStyle>
            <a:lvl1pPr marL="0" indent="0" algn="ctr">
              <a:lnSpc>
                <a:spcPct val="120000"/>
              </a:lnSpc>
              <a:spcBef>
                <a:spcPts val="0"/>
              </a:spcBef>
              <a:spcAft>
                <a:spcPts val="1200"/>
              </a:spcAft>
              <a:buNone/>
              <a:defRPr sz="4800" i="1">
                <a:solidFill>
                  <a:schemeClr val="bg1"/>
                </a:solidFill>
                <a:latin typeface="Times New Roman" panose="02020603050405020304" pitchFamily="18" charset="0"/>
                <a:cs typeface="Times New Roman" panose="02020603050405020304" pitchFamily="18" charset="0"/>
              </a:defRPr>
            </a:lvl1pPr>
          </a:lstStyle>
          <a:p>
            <a:pPr lvl="0"/>
            <a:r>
              <a:rPr lang="de-DE" dirty="0"/>
              <a:t>Text bearbeiten</a:t>
            </a:r>
          </a:p>
        </p:txBody>
      </p:sp>
      <p:sp>
        <p:nvSpPr>
          <p:cNvPr id="2" name="Titel 1"/>
          <p:cNvSpPr>
            <a:spLocks noGrp="1"/>
          </p:cNvSpPr>
          <p:nvPr>
            <p:ph type="title"/>
          </p:nvPr>
        </p:nvSpPr>
        <p:spPr/>
        <p:txBody>
          <a:bodyPr/>
          <a:lstStyle>
            <a:lvl1pPr>
              <a:defRPr>
                <a:solidFill>
                  <a:schemeClr val="bg1"/>
                </a:solidFill>
              </a:defRPr>
            </a:lvl1pPr>
          </a:lstStyle>
          <a:p>
            <a:r>
              <a:rPr lang="de-DE"/>
              <a:t>Titelmasterformat durch Klicken bearbeiten</a:t>
            </a:r>
          </a:p>
        </p:txBody>
      </p:sp>
    </p:spTree>
    <p:extLst>
      <p:ext uri="{BB962C8B-B14F-4D97-AF65-F5344CB8AC3E}">
        <p14:creationId xmlns:p14="http://schemas.microsoft.com/office/powerpoint/2010/main" val="2218627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Visionsfenster">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AADD5116-CFEE-4F92-BA7A-364EC326D2B4}" type="datetime1">
              <a:rPr lang="de-DE" altLang="de-DE" smtClean="0"/>
              <a:t>01.06.2023</a:t>
            </a:fld>
            <a:endParaRPr lang="de-DE" altLang="de-DE" dirty="0"/>
          </a:p>
        </p:txBody>
      </p:sp>
      <p:sp>
        <p:nvSpPr>
          <p:cNvPr id="8" name="Fußzeilenplatzhalter 7"/>
          <p:cNvSpPr>
            <a:spLocks noGrp="1"/>
          </p:cNvSpPr>
          <p:nvPr>
            <p:ph type="ftr" sz="quarter" idx="11"/>
          </p:nvPr>
        </p:nvSpPr>
        <p:spPr/>
        <p:txBody>
          <a:bodyPr/>
          <a:lstStyle/>
          <a:p>
            <a:pPr>
              <a:defRPr/>
            </a:pPr>
            <a:r>
              <a:rPr lang="de-DE"/>
              <a:t>Beispiel für Fußzeilentext</a:t>
            </a:r>
            <a:endParaRPr lang="de-DE" dirty="0"/>
          </a:p>
        </p:txBody>
      </p:sp>
      <p:sp>
        <p:nvSpPr>
          <p:cNvPr id="4" name="Titel 3"/>
          <p:cNvSpPr>
            <a:spLocks noGrp="1"/>
          </p:cNvSpPr>
          <p:nvPr>
            <p:ph type="title"/>
          </p:nvPr>
        </p:nvSpPr>
        <p:spPr/>
        <p:txBody>
          <a:bodyPr/>
          <a:lstStyle/>
          <a:p>
            <a:r>
              <a:rPr lang="de-DE"/>
              <a:t>Titelmasterformat durch Klicken bearbeiten</a:t>
            </a:r>
            <a:endParaRPr lang="de-DE" dirty="0"/>
          </a:p>
        </p:txBody>
      </p:sp>
      <p:sp>
        <p:nvSpPr>
          <p:cNvPr id="6" name="Rechteck 33"/>
          <p:cNvSpPr>
            <a:spLocks noChangeArrowheads="1"/>
          </p:cNvSpPr>
          <p:nvPr userDrawn="1"/>
        </p:nvSpPr>
        <p:spPr bwMode="auto">
          <a:xfrm>
            <a:off x="0" y="1267884"/>
            <a:ext cx="1294661" cy="1634067"/>
          </a:xfrm>
          <a:prstGeom prst="rect">
            <a:avLst/>
          </a:prstGeom>
          <a:noFill/>
          <a:ln w="19050" algn="ctr">
            <a:noFill/>
            <a:round/>
            <a:headEnd/>
            <a:tailEnd/>
          </a:ln>
        </p:spPr>
        <p:txBody>
          <a:bodyPr wrap="none" lIns="0" tIns="0" rIns="0" bIns="0" anchor="ctr"/>
          <a:lstStyle/>
          <a:p>
            <a:pPr algn="ctr" eaLnBrk="0" hangingPunct="0">
              <a:spcBef>
                <a:spcPts val="0"/>
              </a:spcBef>
            </a:pPr>
            <a:r>
              <a:rPr lang="de-DE" altLang="de-DE" sz="1067" dirty="0">
                <a:solidFill>
                  <a:schemeClr val="tx1"/>
                </a:solidFill>
                <a:latin typeface="+mj-lt"/>
                <a:ea typeface="+mn-ea"/>
                <a:cs typeface="Calibri"/>
              </a:rPr>
              <a:t>VISION</a:t>
            </a:r>
          </a:p>
        </p:txBody>
      </p:sp>
      <p:sp>
        <p:nvSpPr>
          <p:cNvPr id="10" name="Rechteck 33"/>
          <p:cNvSpPr>
            <a:spLocks noChangeArrowheads="1"/>
          </p:cNvSpPr>
          <p:nvPr userDrawn="1"/>
        </p:nvSpPr>
        <p:spPr bwMode="auto">
          <a:xfrm>
            <a:off x="0" y="4532484"/>
            <a:ext cx="1294661" cy="1536000"/>
          </a:xfrm>
          <a:prstGeom prst="rect">
            <a:avLst/>
          </a:prstGeom>
          <a:noFill/>
          <a:ln w="19050" algn="ctr">
            <a:noFill/>
            <a:round/>
            <a:headEnd/>
            <a:tailEnd/>
          </a:ln>
        </p:spPr>
        <p:txBody>
          <a:bodyPr wrap="none" lIns="0" tIns="0" rIns="0" bIns="0" anchor="ctr"/>
          <a:lstStyle/>
          <a:p>
            <a:pPr algn="ctr" eaLnBrk="0" hangingPunct="0">
              <a:spcBef>
                <a:spcPts val="0"/>
              </a:spcBef>
            </a:pPr>
            <a:r>
              <a:rPr lang="de-DE" altLang="de-DE" sz="1067" dirty="0">
                <a:solidFill>
                  <a:schemeClr val="tx1"/>
                </a:solidFill>
                <a:latin typeface="+mj-lt"/>
                <a:ea typeface="+mn-ea"/>
                <a:cs typeface="Calibri"/>
              </a:rPr>
              <a:t>PROJEKTE &amp; </a:t>
            </a:r>
          </a:p>
          <a:p>
            <a:pPr algn="ctr" eaLnBrk="0" hangingPunct="0">
              <a:spcBef>
                <a:spcPts val="0"/>
              </a:spcBef>
            </a:pPr>
            <a:r>
              <a:rPr lang="de-DE" altLang="de-DE" sz="1067" dirty="0">
                <a:solidFill>
                  <a:schemeClr val="tx1"/>
                </a:solidFill>
                <a:latin typeface="+mj-lt"/>
                <a:ea typeface="+mn-ea"/>
                <a:cs typeface="Calibri"/>
              </a:rPr>
              <a:t>MASSNAHMEN</a:t>
            </a:r>
          </a:p>
        </p:txBody>
      </p:sp>
      <p:sp>
        <p:nvSpPr>
          <p:cNvPr id="11" name="Rechteck 33"/>
          <p:cNvSpPr>
            <a:spLocks noChangeArrowheads="1"/>
          </p:cNvSpPr>
          <p:nvPr userDrawn="1"/>
        </p:nvSpPr>
        <p:spPr bwMode="auto">
          <a:xfrm>
            <a:off x="0" y="2901951"/>
            <a:ext cx="1294661" cy="1630532"/>
          </a:xfrm>
          <a:prstGeom prst="rect">
            <a:avLst/>
          </a:prstGeom>
          <a:noFill/>
          <a:ln w="19050" algn="ctr">
            <a:noFill/>
            <a:round/>
            <a:headEnd/>
            <a:tailEnd/>
          </a:ln>
        </p:spPr>
        <p:txBody>
          <a:bodyPr wrap="none" lIns="0" tIns="0" rIns="0" bIns="0" anchor="ctr"/>
          <a:lstStyle/>
          <a:p>
            <a:pPr algn="ctr" eaLnBrk="0" hangingPunct="0">
              <a:spcBef>
                <a:spcPts val="0"/>
              </a:spcBef>
            </a:pPr>
            <a:r>
              <a:rPr lang="de-DE" altLang="de-DE" sz="1067" dirty="0">
                <a:solidFill>
                  <a:schemeClr val="tx1"/>
                </a:solidFill>
                <a:latin typeface="+mj-lt"/>
                <a:ea typeface="+mn-ea"/>
                <a:cs typeface="Calibri"/>
              </a:rPr>
              <a:t>STRATEGIE</a:t>
            </a:r>
          </a:p>
        </p:txBody>
      </p:sp>
      <p:sp>
        <p:nvSpPr>
          <p:cNvPr id="13" name="Tabellenplatzhalter 12"/>
          <p:cNvSpPr>
            <a:spLocks noGrp="1"/>
          </p:cNvSpPr>
          <p:nvPr>
            <p:ph type="tbl" sz="quarter" idx="14"/>
          </p:nvPr>
        </p:nvSpPr>
        <p:spPr>
          <a:xfrm>
            <a:off x="1294661" y="2900892"/>
            <a:ext cx="9601200" cy="3167592"/>
          </a:xfrm>
          <a:prstGeom prst="rect">
            <a:avLst/>
          </a:prstGeom>
        </p:spPr>
        <p:txBody>
          <a:bodyPr>
            <a:normAutofit/>
          </a:bodyPr>
          <a:lstStyle>
            <a:lvl1pPr marL="0" indent="0" algn="l" defTabSz="1219170" rtl="0" eaLnBrk="1" latinLnBrk="0" hangingPunct="1">
              <a:buFont typeface="Arial" panose="020B0604020202020204" pitchFamily="34" charset="0"/>
              <a:buNone/>
              <a:defRPr lang="de-DE" sz="1067" b="0" kern="1200" dirty="0">
                <a:solidFill>
                  <a:schemeClr val="dk1"/>
                </a:solidFill>
                <a:latin typeface="+mj-lt"/>
                <a:ea typeface="+mn-ea"/>
                <a:cs typeface="+mn-cs"/>
              </a:defRPr>
            </a:lvl1pPr>
          </a:lstStyle>
          <a:p>
            <a:r>
              <a:rPr lang="de-DE"/>
              <a:t>Tabelle durch Klicken auf Symbol hinzufügen</a:t>
            </a:r>
            <a:endParaRPr lang="de-DE" dirty="0"/>
          </a:p>
        </p:txBody>
      </p:sp>
      <p:sp>
        <p:nvSpPr>
          <p:cNvPr id="16" name="Textplatzhalter 15"/>
          <p:cNvSpPr>
            <a:spLocks noGrp="1"/>
          </p:cNvSpPr>
          <p:nvPr>
            <p:ph type="body" sz="quarter" idx="15"/>
          </p:nvPr>
        </p:nvSpPr>
        <p:spPr>
          <a:xfrm>
            <a:off x="1294661" y="1458913"/>
            <a:ext cx="9600000" cy="1346019"/>
          </a:xfrm>
          <a:prstGeom prst="rect">
            <a:avLst/>
          </a:prstGeom>
          <a:solidFill>
            <a:schemeClr val="bg1">
              <a:lumMod val="95000"/>
            </a:schemeClr>
          </a:solidFill>
        </p:spPr>
        <p:txBody>
          <a:bodyPr lIns="108000" tIns="108000" rIns="108000" bIns="108000" anchor="ctr">
            <a:normAutofit/>
          </a:bodyPr>
          <a:lstStyle>
            <a:lvl1pPr algn="ctr">
              <a:defRPr sz="1800">
                <a:solidFill>
                  <a:srgbClr val="000000"/>
                </a:solidFill>
              </a:defRPr>
            </a:lvl1pPr>
            <a:lvl2pPr algn="ctr">
              <a:defRPr/>
            </a:lvl2pPr>
            <a:lvl3pPr algn="ctr">
              <a:defRPr/>
            </a:lvl3pPr>
            <a:lvl4pPr algn="ctr">
              <a:defRPr/>
            </a:lvl4pPr>
            <a:lvl5pPr algn="ctr">
              <a:defRPr/>
            </a:lvl5pPr>
          </a:lstStyle>
          <a:p>
            <a:pPr lvl="0"/>
            <a:r>
              <a:rPr lang="de-DE"/>
              <a:t>Textmasterformat bearbeiten</a:t>
            </a:r>
          </a:p>
        </p:txBody>
      </p:sp>
      <p:sp>
        <p:nvSpPr>
          <p:cNvPr id="18" name="Stern mit 8 Zacken 17"/>
          <p:cNvSpPr/>
          <p:nvPr userDrawn="1"/>
        </p:nvSpPr>
        <p:spPr>
          <a:xfrm>
            <a:off x="925076" y="1719722"/>
            <a:ext cx="739171" cy="730391"/>
          </a:xfrm>
          <a:prstGeom prst="star8">
            <a:avLst>
              <a:gd name="adj" fmla="val 15862"/>
            </a:avLst>
          </a:prstGeom>
          <a:solidFill>
            <a:schemeClr val="accent3"/>
          </a:solidFill>
          <a:ln>
            <a:noFill/>
          </a:ln>
        </p:spPr>
        <p:style>
          <a:lnRef idx="2">
            <a:schemeClr val="accent1">
              <a:shade val="50000"/>
            </a:schemeClr>
          </a:lnRef>
          <a:fillRef idx="1001">
            <a:schemeClr val="dk2"/>
          </a:fillRef>
          <a:effectRef idx="0">
            <a:schemeClr val="accent1"/>
          </a:effectRef>
          <a:fontRef idx="minor">
            <a:schemeClr val="lt1"/>
          </a:fontRef>
        </p:style>
        <p:txBody>
          <a:bodyPr lIns="0" tIns="0" rIns="0" bIns="0" rtlCol="0" anchor="ctr"/>
          <a:lstStyle/>
          <a:p>
            <a:pPr algn="ctr"/>
            <a:endParaRPr lang="de-DE" sz="1333" dirty="0"/>
          </a:p>
        </p:txBody>
      </p:sp>
    </p:spTree>
    <p:extLst>
      <p:ext uri="{BB962C8B-B14F-4D97-AF65-F5344CB8AC3E}">
        <p14:creationId xmlns:p14="http://schemas.microsoft.com/office/powerpoint/2010/main" val="1500682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riorisierung">
    <p:spTree>
      <p:nvGrpSpPr>
        <p:cNvPr id="1" name=""/>
        <p:cNvGrpSpPr/>
        <p:nvPr/>
      </p:nvGrpSpPr>
      <p:grpSpPr>
        <a:xfrm>
          <a:off x="0" y="0"/>
          <a:ext cx="0" cy="0"/>
          <a:chOff x="0" y="0"/>
          <a:chExt cx="0" cy="0"/>
        </a:xfrm>
      </p:grpSpPr>
      <p:sp>
        <p:nvSpPr>
          <p:cNvPr id="14" name="Inhaltsplatzhalter 3"/>
          <p:cNvSpPr txBox="1">
            <a:spLocks/>
          </p:cNvSpPr>
          <p:nvPr userDrawn="1"/>
        </p:nvSpPr>
        <p:spPr>
          <a:xfrm>
            <a:off x="0" y="1267885"/>
            <a:ext cx="2878667" cy="5590116"/>
          </a:xfrm>
          <a:prstGeom prst="rect">
            <a:avLst/>
          </a:prstGeom>
          <a:solidFill>
            <a:schemeClr val="accent6">
              <a:lumMod val="20000"/>
              <a:lumOff val="80000"/>
            </a:schemeClr>
          </a:solidFill>
        </p:spPr>
        <p:txBody>
          <a:bodyPr vert="horz" lIns="288000" tIns="240000" rIns="288000" bIns="240000" rtlCol="0">
            <a:normAutofit/>
          </a:bodyPr>
          <a:lstStyle>
            <a:lvl1pPr marL="0" indent="0" algn="l" rtl="0" eaLnBrk="0" fontAlgn="base" hangingPunct="0">
              <a:lnSpc>
                <a:spcPct val="100000"/>
              </a:lnSpc>
              <a:spcBef>
                <a:spcPts val="0"/>
              </a:spcBef>
              <a:spcAft>
                <a:spcPts val="1200"/>
              </a:spcAft>
              <a:buFont typeface="Arial" panose="020B0604020202020204" pitchFamily="34" charset="0"/>
              <a:buNone/>
              <a:defRPr lang="de-DE" sz="1400" kern="1200" dirty="0">
                <a:solidFill>
                  <a:schemeClr val="tx1"/>
                </a:solidFill>
                <a:latin typeface="+mj-lt"/>
                <a:ea typeface="ヒラギノ角ゴ Pro W3" charset="0"/>
                <a:cs typeface="TheSansB W5 Plain" pitchFamily="34" charset="0"/>
              </a:defRPr>
            </a:lvl1pPr>
            <a:lvl2pPr marL="266700"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2pPr>
            <a:lvl3pPr marL="534988"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3pPr>
            <a:lvl4pPr marL="801688"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4pPr>
            <a:lvl5pPr marL="1077912"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34945" indent="-234945"/>
            <a:endParaRPr lang="de-DE" sz="1867" dirty="0"/>
          </a:p>
        </p:txBody>
      </p:sp>
      <p:sp>
        <p:nvSpPr>
          <p:cNvPr id="15" name="Inhaltsplatzhalter 3"/>
          <p:cNvSpPr txBox="1">
            <a:spLocks/>
          </p:cNvSpPr>
          <p:nvPr userDrawn="1"/>
        </p:nvSpPr>
        <p:spPr>
          <a:xfrm>
            <a:off x="3104444" y="1267885"/>
            <a:ext cx="2878667" cy="5590116"/>
          </a:xfrm>
          <a:prstGeom prst="rect">
            <a:avLst/>
          </a:prstGeom>
          <a:solidFill>
            <a:schemeClr val="accent6">
              <a:lumMod val="20000"/>
              <a:lumOff val="80000"/>
            </a:schemeClr>
          </a:solidFill>
        </p:spPr>
        <p:txBody>
          <a:bodyPr vert="horz" lIns="288000" tIns="240000" rIns="288000" bIns="240000" rtlCol="0">
            <a:normAutofit/>
          </a:bodyPr>
          <a:lstStyle>
            <a:lvl1pPr marL="0" indent="0" algn="l" rtl="0" eaLnBrk="0" fontAlgn="base" hangingPunct="0">
              <a:lnSpc>
                <a:spcPct val="100000"/>
              </a:lnSpc>
              <a:spcBef>
                <a:spcPts val="0"/>
              </a:spcBef>
              <a:spcAft>
                <a:spcPts val="1200"/>
              </a:spcAft>
              <a:buFont typeface="Arial" panose="020B0604020202020204" pitchFamily="34" charset="0"/>
              <a:buNone/>
              <a:defRPr lang="de-DE" sz="1400" kern="1200" dirty="0">
                <a:solidFill>
                  <a:schemeClr val="tx1"/>
                </a:solidFill>
                <a:latin typeface="+mj-lt"/>
                <a:ea typeface="ヒラギノ角ゴ Pro W3" charset="0"/>
                <a:cs typeface="TheSansB W5 Plain" pitchFamily="34" charset="0"/>
              </a:defRPr>
            </a:lvl1pPr>
            <a:lvl2pPr marL="266700"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2pPr>
            <a:lvl3pPr marL="534988"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3pPr>
            <a:lvl4pPr marL="801688"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4pPr>
            <a:lvl5pPr marL="1077912"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34945" indent="-234945"/>
            <a:endParaRPr lang="de-DE" sz="1867" dirty="0"/>
          </a:p>
        </p:txBody>
      </p:sp>
      <p:sp>
        <p:nvSpPr>
          <p:cNvPr id="16" name="Inhaltsplatzhalter 3"/>
          <p:cNvSpPr txBox="1">
            <a:spLocks/>
          </p:cNvSpPr>
          <p:nvPr userDrawn="1"/>
        </p:nvSpPr>
        <p:spPr>
          <a:xfrm>
            <a:off x="6208888" y="1267885"/>
            <a:ext cx="2878667" cy="5590116"/>
          </a:xfrm>
          <a:prstGeom prst="rect">
            <a:avLst/>
          </a:prstGeom>
          <a:solidFill>
            <a:schemeClr val="accent6">
              <a:lumMod val="20000"/>
              <a:lumOff val="80000"/>
            </a:schemeClr>
          </a:solidFill>
        </p:spPr>
        <p:txBody>
          <a:bodyPr vert="horz" lIns="288000" tIns="240000" rIns="288000" bIns="240000" rtlCol="0">
            <a:normAutofit/>
          </a:bodyPr>
          <a:lstStyle>
            <a:lvl1pPr marL="0" indent="0" algn="l" rtl="0" eaLnBrk="0" fontAlgn="base" hangingPunct="0">
              <a:lnSpc>
                <a:spcPct val="100000"/>
              </a:lnSpc>
              <a:spcBef>
                <a:spcPts val="0"/>
              </a:spcBef>
              <a:spcAft>
                <a:spcPts val="1200"/>
              </a:spcAft>
              <a:buFont typeface="Arial" panose="020B0604020202020204" pitchFamily="34" charset="0"/>
              <a:buNone/>
              <a:defRPr lang="de-DE" sz="1400" kern="1200" dirty="0">
                <a:solidFill>
                  <a:schemeClr val="tx1"/>
                </a:solidFill>
                <a:latin typeface="+mj-lt"/>
                <a:ea typeface="ヒラギノ角ゴ Pro W3" charset="0"/>
                <a:cs typeface="TheSansB W5 Plain" pitchFamily="34" charset="0"/>
              </a:defRPr>
            </a:lvl1pPr>
            <a:lvl2pPr marL="266700"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2pPr>
            <a:lvl3pPr marL="534988"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3pPr>
            <a:lvl4pPr marL="801688"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4pPr>
            <a:lvl5pPr marL="1077912"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34945" indent="-234945"/>
            <a:endParaRPr lang="de-DE" sz="1867" dirty="0"/>
          </a:p>
        </p:txBody>
      </p:sp>
      <p:sp>
        <p:nvSpPr>
          <p:cNvPr id="17" name="Inhaltsplatzhalter 3"/>
          <p:cNvSpPr txBox="1">
            <a:spLocks/>
          </p:cNvSpPr>
          <p:nvPr userDrawn="1"/>
        </p:nvSpPr>
        <p:spPr>
          <a:xfrm>
            <a:off x="9313333" y="1267885"/>
            <a:ext cx="2878667" cy="5590116"/>
          </a:xfrm>
          <a:prstGeom prst="rect">
            <a:avLst/>
          </a:prstGeom>
          <a:solidFill>
            <a:schemeClr val="accent6">
              <a:lumMod val="20000"/>
              <a:lumOff val="80000"/>
            </a:schemeClr>
          </a:solidFill>
        </p:spPr>
        <p:txBody>
          <a:bodyPr vert="horz" lIns="288000" tIns="240000" rIns="288000" bIns="240000" rtlCol="0">
            <a:normAutofit/>
          </a:bodyPr>
          <a:lstStyle>
            <a:lvl1pPr marL="0" indent="0" algn="l" rtl="0" eaLnBrk="0" fontAlgn="base" hangingPunct="0">
              <a:lnSpc>
                <a:spcPct val="100000"/>
              </a:lnSpc>
              <a:spcBef>
                <a:spcPts val="0"/>
              </a:spcBef>
              <a:spcAft>
                <a:spcPts val="1200"/>
              </a:spcAft>
              <a:buFont typeface="Arial" panose="020B0604020202020204" pitchFamily="34" charset="0"/>
              <a:buNone/>
              <a:defRPr lang="de-DE" sz="1400" kern="1200" dirty="0">
                <a:solidFill>
                  <a:schemeClr val="tx1"/>
                </a:solidFill>
                <a:latin typeface="+mj-lt"/>
                <a:ea typeface="ヒラギノ角ゴ Pro W3" charset="0"/>
                <a:cs typeface="TheSansB W5 Plain" pitchFamily="34" charset="0"/>
              </a:defRPr>
            </a:lvl1pPr>
            <a:lvl2pPr marL="266700"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2pPr>
            <a:lvl3pPr marL="534988"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3pPr>
            <a:lvl4pPr marL="801688"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4pPr>
            <a:lvl5pPr marL="1077912"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34945" indent="-234945"/>
            <a:endParaRPr lang="de-DE" sz="1867" dirty="0"/>
          </a:p>
        </p:txBody>
      </p:sp>
      <p:sp>
        <p:nvSpPr>
          <p:cNvPr id="2" name="Titel 1"/>
          <p:cNvSpPr>
            <a:spLocks noGrp="1"/>
          </p:cNvSpPr>
          <p:nvPr>
            <p:ph type="title"/>
          </p:nvPr>
        </p:nvSpPr>
        <p:spPr/>
        <p:txBody>
          <a:bodyPr/>
          <a:lstStyle/>
          <a:p>
            <a:r>
              <a:rPr lang="de-DE"/>
              <a:t>Titelmasterformat durch Klicken bearbeiten</a:t>
            </a:r>
          </a:p>
        </p:txBody>
      </p:sp>
      <p:sp>
        <p:nvSpPr>
          <p:cNvPr id="4" name="Textfeld 3"/>
          <p:cNvSpPr txBox="1"/>
          <p:nvPr userDrawn="1"/>
        </p:nvSpPr>
        <p:spPr>
          <a:xfrm>
            <a:off x="4020" y="6210000"/>
            <a:ext cx="2878667" cy="64800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2308" y="2478"/>
                  <a:pt x="5211" y="2422"/>
                  <a:pt x="10000" y="0"/>
                </a:cubicBezTo>
                <a:lnTo>
                  <a:pt x="10000" y="10000"/>
                </a:lnTo>
                <a:lnTo>
                  <a:pt x="0" y="10000"/>
                </a:lnTo>
                <a:lnTo>
                  <a:pt x="0" y="2000"/>
                </a:lnTo>
                <a:close/>
              </a:path>
            </a:pathLst>
          </a:custGeom>
          <a:solidFill>
            <a:schemeClr val="accent2">
              <a:alpha val="90000"/>
            </a:schemeClr>
          </a:solidFill>
        </p:spPr>
        <p:txBody>
          <a:bodyPr vert="horz" lIns="108000" tIns="216000" rIns="108000" bIns="108000" rtlCol="0" anchor="ctr">
            <a:normAutofit/>
          </a:bodyPr>
          <a:lstStyle>
            <a:lvl1pPr marL="0" lvl="0" indent="0" algn="ctr" eaLnBrk="0" hangingPunct="0">
              <a:lnSpc>
                <a:spcPct val="100000"/>
              </a:lnSpc>
              <a:spcBef>
                <a:spcPts val="0"/>
              </a:spcBef>
              <a:spcAft>
                <a:spcPts val="0"/>
              </a:spcAft>
              <a:buFont typeface="Arial" panose="020B0604020202020204" pitchFamily="34" charset="0"/>
              <a:buNone/>
              <a:defRPr sz="1600" baseline="0">
                <a:solidFill>
                  <a:schemeClr val="bg1"/>
                </a:solidFill>
                <a:latin typeface="+mj-lt"/>
                <a:ea typeface="ヒラギノ角ゴ Pro W3" charset="0"/>
                <a:cs typeface="TheSansB W5 Plain" pitchFamily="34" charset="0"/>
              </a:defRPr>
            </a:lvl1pPr>
            <a:lvl2pPr marL="266700" indent="0" eaLnBrk="0" hangingPunct="0">
              <a:spcBef>
                <a:spcPts val="0"/>
              </a:spcBef>
              <a:spcAft>
                <a:spcPts val="600"/>
              </a:spcAft>
              <a:buFont typeface="Arial" panose="020B0604020202020204" pitchFamily="34" charset="0"/>
              <a:buNone/>
              <a:defRPr sz="1800">
                <a:ea typeface="ヒラギノ角ゴ Pro W3" charset="0"/>
              </a:defRPr>
            </a:lvl2pPr>
            <a:lvl3pPr marL="534988" indent="0" eaLnBrk="0" hangingPunct="0">
              <a:spcBef>
                <a:spcPts val="0"/>
              </a:spcBef>
              <a:spcAft>
                <a:spcPts val="600"/>
              </a:spcAft>
              <a:buFont typeface="Arial" panose="020B0604020202020204" pitchFamily="34" charset="0"/>
              <a:buNone/>
              <a:defRPr sz="1800">
                <a:ea typeface="ヒラギノ角ゴ Pro W3" charset="0"/>
              </a:defRPr>
            </a:lvl3pPr>
            <a:lvl4pPr marL="801688" indent="0" eaLnBrk="0" hangingPunct="0">
              <a:spcBef>
                <a:spcPts val="0"/>
              </a:spcBef>
              <a:spcAft>
                <a:spcPts val="600"/>
              </a:spcAft>
              <a:buFont typeface="Arial" panose="020B0604020202020204" pitchFamily="34" charset="0"/>
              <a:buNone/>
              <a:defRPr sz="1800">
                <a:ea typeface="ヒラギノ角ゴ Pro W3" charset="0"/>
              </a:defRPr>
            </a:lvl4pPr>
            <a:lvl5pPr marL="1077912" indent="0" eaLnBrk="0" hangingPunct="0">
              <a:spcBef>
                <a:spcPts val="0"/>
              </a:spcBef>
              <a:spcAft>
                <a:spcPts val="600"/>
              </a:spcAft>
              <a:buFont typeface="Arial" panose="020B0604020202020204" pitchFamily="34" charset="0"/>
              <a:buNone/>
              <a:defRPr sz="1800">
                <a:ea typeface="ヒラギノ角ゴ Pro W3" charset="0"/>
              </a:defRPr>
            </a:lvl5pPr>
            <a:lvl6pPr marL="2514600" indent="-228600">
              <a:spcBef>
                <a:spcPct val="20000"/>
              </a:spcBef>
              <a:buFont typeface="Arial" panose="020B0604020202020204" pitchFamily="34" charset="0"/>
              <a:buChar char="•"/>
              <a:defRPr sz="2000">
                <a:latin typeface="+mn-lt"/>
                <a:ea typeface="+mn-ea"/>
              </a:defRPr>
            </a:lvl6pPr>
            <a:lvl7pPr marL="2971800" indent="-228600">
              <a:spcBef>
                <a:spcPct val="20000"/>
              </a:spcBef>
              <a:buFont typeface="Arial" panose="020B0604020202020204" pitchFamily="34" charset="0"/>
              <a:buChar char="•"/>
              <a:defRPr sz="2000">
                <a:latin typeface="+mn-lt"/>
                <a:ea typeface="+mn-ea"/>
              </a:defRPr>
            </a:lvl7pPr>
            <a:lvl8pPr marL="3429000" indent="-228600">
              <a:spcBef>
                <a:spcPct val="20000"/>
              </a:spcBef>
              <a:buFont typeface="Arial" panose="020B0604020202020204" pitchFamily="34" charset="0"/>
              <a:buChar char="•"/>
              <a:defRPr sz="2000">
                <a:latin typeface="+mn-lt"/>
                <a:ea typeface="+mn-ea"/>
              </a:defRPr>
            </a:lvl8pPr>
            <a:lvl9pPr marL="3886200" indent="-228600">
              <a:spcBef>
                <a:spcPct val="20000"/>
              </a:spcBef>
              <a:buFont typeface="Arial" panose="020B0604020202020204" pitchFamily="34" charset="0"/>
              <a:buChar char="•"/>
              <a:defRPr sz="2000">
                <a:latin typeface="+mn-lt"/>
                <a:ea typeface="+mn-ea"/>
              </a:defRPr>
            </a:lvl9pPr>
          </a:lstStyle>
          <a:p>
            <a:pPr lvl="0"/>
            <a:r>
              <a:rPr lang="de-DE" sz="1800" dirty="0" err="1">
                <a:latin typeface="Times New Roman" panose="02020603050405020304" pitchFamily="18" charset="0"/>
                <a:cs typeface="Times New Roman" panose="02020603050405020304" pitchFamily="18" charset="0"/>
              </a:rPr>
              <a:t>Prio</a:t>
            </a:r>
            <a:r>
              <a:rPr lang="de-DE" sz="1800" dirty="0">
                <a:latin typeface="Times New Roman" panose="02020603050405020304" pitchFamily="18" charset="0"/>
                <a:cs typeface="Times New Roman" panose="02020603050405020304" pitchFamily="18" charset="0"/>
              </a:rPr>
              <a:t> A</a:t>
            </a:r>
          </a:p>
        </p:txBody>
      </p:sp>
      <p:sp>
        <p:nvSpPr>
          <p:cNvPr id="23" name="Textfeld 22"/>
          <p:cNvSpPr txBox="1"/>
          <p:nvPr userDrawn="1"/>
        </p:nvSpPr>
        <p:spPr>
          <a:xfrm>
            <a:off x="3108464" y="6210000"/>
            <a:ext cx="2878667" cy="64800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1795" y="2249"/>
                  <a:pt x="4516" y="2804"/>
                  <a:pt x="10000" y="0"/>
                </a:cubicBezTo>
                <a:lnTo>
                  <a:pt x="10000" y="10000"/>
                </a:lnTo>
                <a:lnTo>
                  <a:pt x="0" y="10000"/>
                </a:lnTo>
                <a:lnTo>
                  <a:pt x="0" y="2000"/>
                </a:lnTo>
                <a:close/>
              </a:path>
            </a:pathLst>
          </a:custGeom>
          <a:solidFill>
            <a:schemeClr val="accent1">
              <a:alpha val="90000"/>
            </a:schemeClr>
          </a:solidFill>
        </p:spPr>
        <p:txBody>
          <a:bodyPr vert="horz" lIns="108000" tIns="216000" rIns="108000" bIns="108000" rtlCol="0" anchor="ctr">
            <a:normAutofit/>
          </a:bodyPr>
          <a:lstStyle>
            <a:lvl1pPr marL="0" lvl="0" indent="0" algn="ctr" eaLnBrk="0" hangingPunct="0">
              <a:lnSpc>
                <a:spcPct val="100000"/>
              </a:lnSpc>
              <a:spcBef>
                <a:spcPts val="0"/>
              </a:spcBef>
              <a:spcAft>
                <a:spcPts val="0"/>
              </a:spcAft>
              <a:buFont typeface="Arial" panose="020B0604020202020204" pitchFamily="34" charset="0"/>
              <a:buNone/>
              <a:defRPr sz="1600">
                <a:solidFill>
                  <a:schemeClr val="bg1"/>
                </a:solidFill>
                <a:latin typeface="+mj-lt"/>
                <a:ea typeface="ヒラギノ角ゴ Pro W3" charset="0"/>
                <a:cs typeface="TheSansB W5 Plain" pitchFamily="34" charset="0"/>
              </a:defRPr>
            </a:lvl1pPr>
            <a:lvl2pPr marL="266700" indent="0" eaLnBrk="0" hangingPunct="0">
              <a:spcBef>
                <a:spcPts val="0"/>
              </a:spcBef>
              <a:spcAft>
                <a:spcPts val="600"/>
              </a:spcAft>
              <a:buFont typeface="Arial" panose="020B0604020202020204" pitchFamily="34" charset="0"/>
              <a:buNone/>
              <a:defRPr sz="1800">
                <a:ea typeface="ヒラギノ角ゴ Pro W3" charset="0"/>
              </a:defRPr>
            </a:lvl2pPr>
            <a:lvl3pPr marL="534988" indent="0" eaLnBrk="0" hangingPunct="0">
              <a:spcBef>
                <a:spcPts val="0"/>
              </a:spcBef>
              <a:spcAft>
                <a:spcPts val="600"/>
              </a:spcAft>
              <a:buFont typeface="Arial" panose="020B0604020202020204" pitchFamily="34" charset="0"/>
              <a:buNone/>
              <a:defRPr sz="1800">
                <a:ea typeface="ヒラギノ角ゴ Pro W3" charset="0"/>
              </a:defRPr>
            </a:lvl3pPr>
            <a:lvl4pPr marL="801688" indent="0" eaLnBrk="0" hangingPunct="0">
              <a:spcBef>
                <a:spcPts val="0"/>
              </a:spcBef>
              <a:spcAft>
                <a:spcPts val="600"/>
              </a:spcAft>
              <a:buFont typeface="Arial" panose="020B0604020202020204" pitchFamily="34" charset="0"/>
              <a:buNone/>
              <a:defRPr sz="1800">
                <a:ea typeface="ヒラギノ角ゴ Pro W3" charset="0"/>
              </a:defRPr>
            </a:lvl4pPr>
            <a:lvl5pPr marL="1077912" indent="0" eaLnBrk="0" hangingPunct="0">
              <a:spcBef>
                <a:spcPts val="0"/>
              </a:spcBef>
              <a:spcAft>
                <a:spcPts val="600"/>
              </a:spcAft>
              <a:buFont typeface="Arial" panose="020B0604020202020204" pitchFamily="34" charset="0"/>
              <a:buNone/>
              <a:defRPr sz="1800">
                <a:ea typeface="ヒラギノ角ゴ Pro W3" charset="0"/>
              </a:defRPr>
            </a:lvl5pPr>
            <a:lvl6pPr marL="2514600" indent="-228600">
              <a:spcBef>
                <a:spcPct val="20000"/>
              </a:spcBef>
              <a:buFont typeface="Arial" panose="020B0604020202020204" pitchFamily="34" charset="0"/>
              <a:buChar char="•"/>
              <a:defRPr sz="2000">
                <a:latin typeface="+mn-lt"/>
                <a:ea typeface="+mn-ea"/>
              </a:defRPr>
            </a:lvl6pPr>
            <a:lvl7pPr marL="2971800" indent="-228600">
              <a:spcBef>
                <a:spcPct val="20000"/>
              </a:spcBef>
              <a:buFont typeface="Arial" panose="020B0604020202020204" pitchFamily="34" charset="0"/>
              <a:buChar char="•"/>
              <a:defRPr sz="2000">
                <a:latin typeface="+mn-lt"/>
                <a:ea typeface="+mn-ea"/>
              </a:defRPr>
            </a:lvl7pPr>
            <a:lvl8pPr marL="3429000" indent="-228600">
              <a:spcBef>
                <a:spcPct val="20000"/>
              </a:spcBef>
              <a:buFont typeface="Arial" panose="020B0604020202020204" pitchFamily="34" charset="0"/>
              <a:buChar char="•"/>
              <a:defRPr sz="2000">
                <a:latin typeface="+mn-lt"/>
                <a:ea typeface="+mn-ea"/>
              </a:defRPr>
            </a:lvl8pPr>
            <a:lvl9pPr marL="3886200" indent="-228600">
              <a:spcBef>
                <a:spcPct val="20000"/>
              </a:spcBef>
              <a:buFont typeface="Arial" panose="020B0604020202020204" pitchFamily="34" charset="0"/>
              <a:buChar char="•"/>
              <a:defRPr sz="2000">
                <a:latin typeface="+mn-lt"/>
                <a:ea typeface="+mn-ea"/>
              </a:defRPr>
            </a:lvl9pPr>
          </a:lstStyle>
          <a:p>
            <a:pPr lvl="0"/>
            <a:r>
              <a:rPr lang="de-DE" sz="1800" dirty="0" err="1">
                <a:latin typeface="Times New Roman" panose="02020603050405020304" pitchFamily="18" charset="0"/>
                <a:cs typeface="Times New Roman" panose="02020603050405020304" pitchFamily="18" charset="0"/>
              </a:rPr>
              <a:t>Prio</a:t>
            </a:r>
            <a:r>
              <a:rPr lang="de-DE" sz="1800" dirty="0">
                <a:latin typeface="Times New Roman" panose="02020603050405020304" pitchFamily="18" charset="0"/>
                <a:cs typeface="Times New Roman" panose="02020603050405020304" pitchFamily="18" charset="0"/>
              </a:rPr>
              <a:t> B</a:t>
            </a:r>
          </a:p>
        </p:txBody>
      </p:sp>
      <p:sp>
        <p:nvSpPr>
          <p:cNvPr id="24" name="Textfeld 23"/>
          <p:cNvSpPr txBox="1"/>
          <p:nvPr userDrawn="1"/>
        </p:nvSpPr>
        <p:spPr>
          <a:xfrm>
            <a:off x="6212908" y="6210000"/>
            <a:ext cx="2878667" cy="64800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2340" y="2402"/>
                  <a:pt x="4682" y="2651"/>
                  <a:pt x="10000" y="0"/>
                </a:cubicBezTo>
                <a:lnTo>
                  <a:pt x="10000" y="10000"/>
                </a:lnTo>
                <a:lnTo>
                  <a:pt x="0" y="10000"/>
                </a:lnTo>
                <a:lnTo>
                  <a:pt x="0" y="2000"/>
                </a:lnTo>
                <a:close/>
              </a:path>
            </a:pathLst>
          </a:custGeom>
          <a:solidFill>
            <a:schemeClr val="accent5">
              <a:alpha val="80000"/>
            </a:schemeClr>
          </a:solidFill>
        </p:spPr>
        <p:txBody>
          <a:bodyPr vert="horz" lIns="108000" tIns="216000" rIns="108000" bIns="108000" rtlCol="0" anchor="ctr">
            <a:normAutofit/>
          </a:bodyPr>
          <a:lstStyle>
            <a:lvl1pPr marL="0" lvl="0" indent="0" algn="ctr" eaLnBrk="0" hangingPunct="0">
              <a:lnSpc>
                <a:spcPct val="100000"/>
              </a:lnSpc>
              <a:spcBef>
                <a:spcPts val="0"/>
              </a:spcBef>
              <a:spcAft>
                <a:spcPts val="0"/>
              </a:spcAft>
              <a:buFont typeface="Arial" panose="020B0604020202020204" pitchFamily="34" charset="0"/>
              <a:buNone/>
              <a:defRPr sz="1600">
                <a:solidFill>
                  <a:schemeClr val="bg1"/>
                </a:solidFill>
                <a:latin typeface="+mj-lt"/>
                <a:ea typeface="ヒラギノ角ゴ Pro W3" charset="0"/>
                <a:cs typeface="TheSansB W5 Plain" pitchFamily="34" charset="0"/>
              </a:defRPr>
            </a:lvl1pPr>
            <a:lvl2pPr marL="266700" indent="0" eaLnBrk="0" hangingPunct="0">
              <a:spcBef>
                <a:spcPts val="0"/>
              </a:spcBef>
              <a:spcAft>
                <a:spcPts val="600"/>
              </a:spcAft>
              <a:buFont typeface="Arial" panose="020B0604020202020204" pitchFamily="34" charset="0"/>
              <a:buNone/>
              <a:defRPr sz="1800">
                <a:ea typeface="ヒラギノ角ゴ Pro W3" charset="0"/>
              </a:defRPr>
            </a:lvl2pPr>
            <a:lvl3pPr marL="534988" indent="0" eaLnBrk="0" hangingPunct="0">
              <a:spcBef>
                <a:spcPts val="0"/>
              </a:spcBef>
              <a:spcAft>
                <a:spcPts val="600"/>
              </a:spcAft>
              <a:buFont typeface="Arial" panose="020B0604020202020204" pitchFamily="34" charset="0"/>
              <a:buNone/>
              <a:defRPr sz="1800">
                <a:ea typeface="ヒラギノ角ゴ Pro W3" charset="0"/>
              </a:defRPr>
            </a:lvl3pPr>
            <a:lvl4pPr marL="801688" indent="0" eaLnBrk="0" hangingPunct="0">
              <a:spcBef>
                <a:spcPts val="0"/>
              </a:spcBef>
              <a:spcAft>
                <a:spcPts val="600"/>
              </a:spcAft>
              <a:buFont typeface="Arial" panose="020B0604020202020204" pitchFamily="34" charset="0"/>
              <a:buNone/>
              <a:defRPr sz="1800">
                <a:ea typeface="ヒラギノ角ゴ Pro W3" charset="0"/>
              </a:defRPr>
            </a:lvl4pPr>
            <a:lvl5pPr marL="1077912" indent="0" eaLnBrk="0" hangingPunct="0">
              <a:spcBef>
                <a:spcPts val="0"/>
              </a:spcBef>
              <a:spcAft>
                <a:spcPts val="600"/>
              </a:spcAft>
              <a:buFont typeface="Arial" panose="020B0604020202020204" pitchFamily="34" charset="0"/>
              <a:buNone/>
              <a:defRPr sz="1800">
                <a:ea typeface="ヒラギノ角ゴ Pro W3" charset="0"/>
              </a:defRPr>
            </a:lvl5pPr>
            <a:lvl6pPr marL="2514600" indent="-228600">
              <a:spcBef>
                <a:spcPct val="20000"/>
              </a:spcBef>
              <a:buFont typeface="Arial" panose="020B0604020202020204" pitchFamily="34" charset="0"/>
              <a:buChar char="•"/>
              <a:defRPr sz="2000">
                <a:latin typeface="+mn-lt"/>
                <a:ea typeface="+mn-ea"/>
              </a:defRPr>
            </a:lvl6pPr>
            <a:lvl7pPr marL="2971800" indent="-228600">
              <a:spcBef>
                <a:spcPct val="20000"/>
              </a:spcBef>
              <a:buFont typeface="Arial" panose="020B0604020202020204" pitchFamily="34" charset="0"/>
              <a:buChar char="•"/>
              <a:defRPr sz="2000">
                <a:latin typeface="+mn-lt"/>
                <a:ea typeface="+mn-ea"/>
              </a:defRPr>
            </a:lvl7pPr>
            <a:lvl8pPr marL="3429000" indent="-228600">
              <a:spcBef>
                <a:spcPct val="20000"/>
              </a:spcBef>
              <a:buFont typeface="Arial" panose="020B0604020202020204" pitchFamily="34" charset="0"/>
              <a:buChar char="•"/>
              <a:defRPr sz="2000">
                <a:latin typeface="+mn-lt"/>
                <a:ea typeface="+mn-ea"/>
              </a:defRPr>
            </a:lvl8pPr>
            <a:lvl9pPr marL="3886200" indent="-228600">
              <a:spcBef>
                <a:spcPct val="20000"/>
              </a:spcBef>
              <a:buFont typeface="Arial" panose="020B0604020202020204" pitchFamily="34" charset="0"/>
              <a:buChar char="•"/>
              <a:defRPr sz="2000">
                <a:latin typeface="+mn-lt"/>
                <a:ea typeface="+mn-ea"/>
              </a:defRPr>
            </a:lvl9pPr>
          </a:lstStyle>
          <a:p>
            <a:pPr lvl="0"/>
            <a:r>
              <a:rPr lang="de-DE" sz="1800" dirty="0" err="1">
                <a:latin typeface="Times New Roman" panose="02020603050405020304" pitchFamily="18" charset="0"/>
                <a:cs typeface="Times New Roman" panose="02020603050405020304" pitchFamily="18" charset="0"/>
              </a:rPr>
              <a:t>Prio</a:t>
            </a:r>
            <a:r>
              <a:rPr lang="de-DE" sz="1800" dirty="0">
                <a:latin typeface="Times New Roman" panose="02020603050405020304" pitchFamily="18" charset="0"/>
                <a:cs typeface="Times New Roman" panose="02020603050405020304" pitchFamily="18" charset="0"/>
              </a:rPr>
              <a:t> C</a:t>
            </a:r>
          </a:p>
        </p:txBody>
      </p:sp>
      <p:sp>
        <p:nvSpPr>
          <p:cNvPr id="25" name="Textfeld 24"/>
          <p:cNvSpPr txBox="1"/>
          <p:nvPr userDrawn="1"/>
        </p:nvSpPr>
        <p:spPr>
          <a:xfrm>
            <a:off x="9317353" y="6210000"/>
            <a:ext cx="2878667" cy="64800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2423" y="2249"/>
                  <a:pt x="5426" y="2575"/>
                  <a:pt x="10000" y="0"/>
                </a:cubicBezTo>
                <a:lnTo>
                  <a:pt x="10000" y="10000"/>
                </a:lnTo>
                <a:lnTo>
                  <a:pt x="0" y="10000"/>
                </a:lnTo>
                <a:lnTo>
                  <a:pt x="0" y="2000"/>
                </a:lnTo>
                <a:close/>
              </a:path>
            </a:pathLst>
          </a:custGeom>
          <a:solidFill>
            <a:schemeClr val="accent3">
              <a:alpha val="90000"/>
            </a:schemeClr>
          </a:solidFill>
        </p:spPr>
        <p:txBody>
          <a:bodyPr vert="horz" lIns="108000" tIns="216000" rIns="108000" bIns="108000" rtlCol="0" anchor="ctr">
            <a:normAutofit/>
          </a:bodyPr>
          <a:lstStyle>
            <a:lvl1pPr marL="0" lvl="0" indent="0" algn="ctr" eaLnBrk="0" hangingPunct="0">
              <a:lnSpc>
                <a:spcPct val="100000"/>
              </a:lnSpc>
              <a:spcBef>
                <a:spcPts val="0"/>
              </a:spcBef>
              <a:spcAft>
                <a:spcPts val="0"/>
              </a:spcAft>
              <a:buFont typeface="Arial" panose="020B0604020202020204" pitchFamily="34" charset="0"/>
              <a:buNone/>
              <a:defRPr sz="1600">
                <a:solidFill>
                  <a:schemeClr val="bg1"/>
                </a:solidFill>
                <a:latin typeface="+mj-lt"/>
                <a:ea typeface="ヒラギノ角ゴ Pro W3" charset="0"/>
                <a:cs typeface="TheSansB W5 Plain" pitchFamily="34" charset="0"/>
              </a:defRPr>
            </a:lvl1pPr>
            <a:lvl2pPr marL="266700" indent="0" eaLnBrk="0" hangingPunct="0">
              <a:spcBef>
                <a:spcPts val="0"/>
              </a:spcBef>
              <a:spcAft>
                <a:spcPts val="600"/>
              </a:spcAft>
              <a:buFont typeface="Arial" panose="020B0604020202020204" pitchFamily="34" charset="0"/>
              <a:buNone/>
              <a:defRPr sz="1800">
                <a:ea typeface="ヒラギノ角ゴ Pro W3" charset="0"/>
              </a:defRPr>
            </a:lvl2pPr>
            <a:lvl3pPr marL="534988" indent="0" eaLnBrk="0" hangingPunct="0">
              <a:spcBef>
                <a:spcPts val="0"/>
              </a:spcBef>
              <a:spcAft>
                <a:spcPts val="600"/>
              </a:spcAft>
              <a:buFont typeface="Arial" panose="020B0604020202020204" pitchFamily="34" charset="0"/>
              <a:buNone/>
              <a:defRPr sz="1800">
                <a:ea typeface="ヒラギノ角ゴ Pro W3" charset="0"/>
              </a:defRPr>
            </a:lvl3pPr>
            <a:lvl4pPr marL="801688" indent="0" eaLnBrk="0" hangingPunct="0">
              <a:spcBef>
                <a:spcPts val="0"/>
              </a:spcBef>
              <a:spcAft>
                <a:spcPts val="600"/>
              </a:spcAft>
              <a:buFont typeface="Arial" panose="020B0604020202020204" pitchFamily="34" charset="0"/>
              <a:buNone/>
              <a:defRPr sz="1800">
                <a:ea typeface="ヒラギノ角ゴ Pro W3" charset="0"/>
              </a:defRPr>
            </a:lvl4pPr>
            <a:lvl5pPr marL="1077912" indent="0" eaLnBrk="0" hangingPunct="0">
              <a:spcBef>
                <a:spcPts val="0"/>
              </a:spcBef>
              <a:spcAft>
                <a:spcPts val="600"/>
              </a:spcAft>
              <a:buFont typeface="Arial" panose="020B0604020202020204" pitchFamily="34" charset="0"/>
              <a:buNone/>
              <a:defRPr sz="1800">
                <a:ea typeface="ヒラギノ角ゴ Pro W3" charset="0"/>
              </a:defRPr>
            </a:lvl5pPr>
            <a:lvl6pPr marL="2514600" indent="-228600">
              <a:spcBef>
                <a:spcPct val="20000"/>
              </a:spcBef>
              <a:buFont typeface="Arial" panose="020B0604020202020204" pitchFamily="34" charset="0"/>
              <a:buChar char="•"/>
              <a:defRPr sz="2000">
                <a:latin typeface="+mn-lt"/>
                <a:ea typeface="+mn-ea"/>
              </a:defRPr>
            </a:lvl6pPr>
            <a:lvl7pPr marL="2971800" indent="-228600">
              <a:spcBef>
                <a:spcPct val="20000"/>
              </a:spcBef>
              <a:buFont typeface="Arial" panose="020B0604020202020204" pitchFamily="34" charset="0"/>
              <a:buChar char="•"/>
              <a:defRPr sz="2000">
                <a:latin typeface="+mn-lt"/>
                <a:ea typeface="+mn-ea"/>
              </a:defRPr>
            </a:lvl7pPr>
            <a:lvl8pPr marL="3429000" indent="-228600">
              <a:spcBef>
                <a:spcPct val="20000"/>
              </a:spcBef>
              <a:buFont typeface="Arial" panose="020B0604020202020204" pitchFamily="34" charset="0"/>
              <a:buChar char="•"/>
              <a:defRPr sz="2000">
                <a:latin typeface="+mn-lt"/>
                <a:ea typeface="+mn-ea"/>
              </a:defRPr>
            </a:lvl8pPr>
            <a:lvl9pPr marL="3886200" indent="-228600">
              <a:spcBef>
                <a:spcPct val="20000"/>
              </a:spcBef>
              <a:buFont typeface="Arial" panose="020B0604020202020204" pitchFamily="34" charset="0"/>
              <a:buChar char="•"/>
              <a:defRPr sz="2000">
                <a:latin typeface="+mn-lt"/>
                <a:ea typeface="+mn-ea"/>
              </a:defRPr>
            </a:lvl9pPr>
          </a:lstStyle>
          <a:p>
            <a:pPr lvl="0"/>
            <a:r>
              <a:rPr lang="de-DE" sz="1800" dirty="0">
                <a:latin typeface="Times New Roman" panose="02020603050405020304" pitchFamily="18" charset="0"/>
                <a:cs typeface="Times New Roman" panose="02020603050405020304" pitchFamily="18" charset="0"/>
              </a:rPr>
              <a:t>Pausiert / Wartet</a:t>
            </a:r>
          </a:p>
        </p:txBody>
      </p:sp>
    </p:spTree>
    <p:extLst>
      <p:ext uri="{BB962C8B-B14F-4D97-AF65-F5344CB8AC3E}">
        <p14:creationId xmlns:p14="http://schemas.microsoft.com/office/powerpoint/2010/main" val="4170003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Ablauf-Board">
    <p:spTree>
      <p:nvGrpSpPr>
        <p:cNvPr id="1" name=""/>
        <p:cNvGrpSpPr/>
        <p:nvPr/>
      </p:nvGrpSpPr>
      <p:grpSpPr>
        <a:xfrm>
          <a:off x="0" y="0"/>
          <a:ext cx="0" cy="0"/>
          <a:chOff x="0" y="0"/>
          <a:chExt cx="0" cy="0"/>
        </a:xfrm>
      </p:grpSpPr>
      <p:sp>
        <p:nvSpPr>
          <p:cNvPr id="30" name="Inhaltsplatzhalter 3"/>
          <p:cNvSpPr txBox="1">
            <a:spLocks/>
          </p:cNvSpPr>
          <p:nvPr userDrawn="1"/>
        </p:nvSpPr>
        <p:spPr>
          <a:xfrm>
            <a:off x="9888000" y="1267885"/>
            <a:ext cx="2304000" cy="5590116"/>
          </a:xfrm>
          <a:prstGeom prst="rect">
            <a:avLst/>
          </a:prstGeom>
          <a:solidFill>
            <a:schemeClr val="accent4"/>
          </a:solidFill>
        </p:spPr>
        <p:txBody>
          <a:bodyPr vert="horz" lIns="288000" tIns="240000" rIns="288000" bIns="240000" rtlCol="0">
            <a:normAutofit/>
          </a:bodyPr>
          <a:lstStyle>
            <a:lvl1pPr marL="0" indent="0" algn="l" rtl="0" eaLnBrk="0" fontAlgn="base" hangingPunct="0">
              <a:lnSpc>
                <a:spcPct val="100000"/>
              </a:lnSpc>
              <a:spcBef>
                <a:spcPts val="0"/>
              </a:spcBef>
              <a:spcAft>
                <a:spcPts val="1200"/>
              </a:spcAft>
              <a:buFont typeface="Arial" panose="020B0604020202020204" pitchFamily="34" charset="0"/>
              <a:buNone/>
              <a:defRPr lang="de-DE" sz="1400" kern="1200" dirty="0">
                <a:solidFill>
                  <a:schemeClr val="tx1"/>
                </a:solidFill>
                <a:latin typeface="+mj-lt"/>
                <a:ea typeface="ヒラギノ角ゴ Pro W3" charset="0"/>
                <a:cs typeface="TheSansB W5 Plain" pitchFamily="34" charset="0"/>
              </a:defRPr>
            </a:lvl1pPr>
            <a:lvl2pPr marL="266700"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2pPr>
            <a:lvl3pPr marL="534988"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3pPr>
            <a:lvl4pPr marL="801688"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4pPr>
            <a:lvl5pPr marL="1077912"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34945" indent="-234945"/>
            <a:endParaRPr lang="de-DE" sz="1867" dirty="0"/>
          </a:p>
        </p:txBody>
      </p:sp>
      <p:sp>
        <p:nvSpPr>
          <p:cNvPr id="17" name="Inhaltsplatzhalter 3"/>
          <p:cNvSpPr txBox="1">
            <a:spLocks/>
          </p:cNvSpPr>
          <p:nvPr userDrawn="1"/>
        </p:nvSpPr>
        <p:spPr>
          <a:xfrm>
            <a:off x="7416000" y="1267885"/>
            <a:ext cx="2304000" cy="5590116"/>
          </a:xfrm>
          <a:prstGeom prst="rect">
            <a:avLst/>
          </a:prstGeom>
          <a:solidFill>
            <a:schemeClr val="accent4">
              <a:lumMod val="60000"/>
              <a:lumOff val="40000"/>
            </a:schemeClr>
          </a:solidFill>
        </p:spPr>
        <p:txBody>
          <a:bodyPr vert="horz" lIns="288000" tIns="240000" rIns="288000" bIns="240000" rtlCol="0">
            <a:normAutofit/>
          </a:bodyPr>
          <a:lstStyle>
            <a:lvl1pPr marL="0" indent="0" algn="l" rtl="0" eaLnBrk="0" fontAlgn="base" hangingPunct="0">
              <a:lnSpc>
                <a:spcPct val="100000"/>
              </a:lnSpc>
              <a:spcBef>
                <a:spcPts val="0"/>
              </a:spcBef>
              <a:spcAft>
                <a:spcPts val="1200"/>
              </a:spcAft>
              <a:buFont typeface="Arial" panose="020B0604020202020204" pitchFamily="34" charset="0"/>
              <a:buNone/>
              <a:defRPr lang="de-DE" sz="1400" kern="1200" dirty="0">
                <a:solidFill>
                  <a:schemeClr val="tx1"/>
                </a:solidFill>
                <a:latin typeface="+mj-lt"/>
                <a:ea typeface="ヒラギノ角ゴ Pro W3" charset="0"/>
                <a:cs typeface="TheSansB W5 Plain" pitchFamily="34" charset="0"/>
              </a:defRPr>
            </a:lvl1pPr>
            <a:lvl2pPr marL="266700"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2pPr>
            <a:lvl3pPr marL="534988"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3pPr>
            <a:lvl4pPr marL="801688"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4pPr>
            <a:lvl5pPr marL="1077912"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34945" indent="-234945"/>
            <a:endParaRPr lang="de-DE" sz="1867" dirty="0"/>
          </a:p>
        </p:txBody>
      </p:sp>
      <p:sp>
        <p:nvSpPr>
          <p:cNvPr id="16" name="Inhaltsplatzhalter 3"/>
          <p:cNvSpPr txBox="1">
            <a:spLocks/>
          </p:cNvSpPr>
          <p:nvPr userDrawn="1"/>
        </p:nvSpPr>
        <p:spPr>
          <a:xfrm>
            <a:off x="4944000" y="1267885"/>
            <a:ext cx="2304000" cy="5590116"/>
          </a:xfrm>
          <a:prstGeom prst="rect">
            <a:avLst/>
          </a:prstGeom>
          <a:solidFill>
            <a:schemeClr val="accent4">
              <a:lumMod val="40000"/>
              <a:lumOff val="60000"/>
            </a:schemeClr>
          </a:solidFill>
        </p:spPr>
        <p:txBody>
          <a:bodyPr vert="horz" lIns="288000" tIns="240000" rIns="288000" bIns="240000" rtlCol="0">
            <a:normAutofit/>
          </a:bodyPr>
          <a:lstStyle>
            <a:lvl1pPr marL="0" indent="0" algn="l" rtl="0" eaLnBrk="0" fontAlgn="base" hangingPunct="0">
              <a:lnSpc>
                <a:spcPct val="100000"/>
              </a:lnSpc>
              <a:spcBef>
                <a:spcPts val="0"/>
              </a:spcBef>
              <a:spcAft>
                <a:spcPts val="1200"/>
              </a:spcAft>
              <a:buFont typeface="Arial" panose="020B0604020202020204" pitchFamily="34" charset="0"/>
              <a:buNone/>
              <a:defRPr lang="de-DE" sz="1400" kern="1200" dirty="0">
                <a:solidFill>
                  <a:schemeClr val="tx1"/>
                </a:solidFill>
                <a:latin typeface="+mj-lt"/>
                <a:ea typeface="ヒラギノ角ゴ Pro W3" charset="0"/>
                <a:cs typeface="TheSansB W5 Plain" pitchFamily="34" charset="0"/>
              </a:defRPr>
            </a:lvl1pPr>
            <a:lvl2pPr marL="266700"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2pPr>
            <a:lvl3pPr marL="534988"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3pPr>
            <a:lvl4pPr marL="801688"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4pPr>
            <a:lvl5pPr marL="1077912"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34945" indent="-234945"/>
            <a:endParaRPr lang="de-DE" sz="1867" dirty="0"/>
          </a:p>
        </p:txBody>
      </p:sp>
      <p:sp>
        <p:nvSpPr>
          <p:cNvPr id="15" name="Inhaltsplatzhalter 3"/>
          <p:cNvSpPr txBox="1">
            <a:spLocks/>
          </p:cNvSpPr>
          <p:nvPr userDrawn="1"/>
        </p:nvSpPr>
        <p:spPr>
          <a:xfrm>
            <a:off x="2472000" y="1267885"/>
            <a:ext cx="2304000" cy="5590116"/>
          </a:xfrm>
          <a:prstGeom prst="rect">
            <a:avLst/>
          </a:prstGeom>
          <a:solidFill>
            <a:srgbClr val="E9F1F7"/>
          </a:solidFill>
        </p:spPr>
        <p:txBody>
          <a:bodyPr vert="horz" lIns="288000" tIns="240000" rIns="288000" bIns="240000" rtlCol="0">
            <a:normAutofit/>
          </a:bodyPr>
          <a:lstStyle>
            <a:lvl1pPr marL="0" indent="0" algn="l" rtl="0" eaLnBrk="0" fontAlgn="base" hangingPunct="0">
              <a:lnSpc>
                <a:spcPct val="100000"/>
              </a:lnSpc>
              <a:spcBef>
                <a:spcPts val="0"/>
              </a:spcBef>
              <a:spcAft>
                <a:spcPts val="1200"/>
              </a:spcAft>
              <a:buFont typeface="Arial" panose="020B0604020202020204" pitchFamily="34" charset="0"/>
              <a:buNone/>
              <a:defRPr lang="de-DE" sz="1400" kern="1200" dirty="0">
                <a:solidFill>
                  <a:schemeClr val="tx1"/>
                </a:solidFill>
                <a:latin typeface="+mj-lt"/>
                <a:ea typeface="ヒラギノ角ゴ Pro W3" charset="0"/>
                <a:cs typeface="TheSansB W5 Plain" pitchFamily="34" charset="0"/>
              </a:defRPr>
            </a:lvl1pPr>
            <a:lvl2pPr marL="266700"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2pPr>
            <a:lvl3pPr marL="534988"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3pPr>
            <a:lvl4pPr marL="801688"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4pPr>
            <a:lvl5pPr marL="1077912"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34945" indent="-234945"/>
            <a:endParaRPr lang="de-DE" sz="1867" dirty="0"/>
          </a:p>
        </p:txBody>
      </p:sp>
      <p:sp>
        <p:nvSpPr>
          <p:cNvPr id="12" name="Textfeld 11"/>
          <p:cNvSpPr txBox="1"/>
          <p:nvPr userDrawn="1"/>
        </p:nvSpPr>
        <p:spPr>
          <a:xfrm>
            <a:off x="2475015" y="6210000"/>
            <a:ext cx="2304000" cy="64800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2279" y="2402"/>
                  <a:pt x="6130" y="2117"/>
                  <a:pt x="10000" y="0"/>
                </a:cubicBezTo>
                <a:lnTo>
                  <a:pt x="10000" y="10000"/>
                </a:lnTo>
                <a:lnTo>
                  <a:pt x="0" y="10000"/>
                </a:lnTo>
                <a:lnTo>
                  <a:pt x="0" y="2000"/>
                </a:lnTo>
                <a:close/>
              </a:path>
            </a:pathLst>
          </a:custGeom>
          <a:solidFill>
            <a:schemeClr val="accent5">
              <a:alpha val="90000"/>
            </a:schemeClr>
          </a:solidFill>
          <a:ln>
            <a:noFill/>
          </a:ln>
        </p:spPr>
        <p:txBody>
          <a:bodyPr vert="horz" lIns="108000" tIns="216000" rIns="108000" bIns="72000" rtlCol="0" anchor="ctr">
            <a:normAutofit/>
          </a:bodyPr>
          <a:lstStyle>
            <a:lvl1pPr marL="0" lvl="0" indent="0" algn="ctr" eaLnBrk="0" hangingPunct="0">
              <a:lnSpc>
                <a:spcPct val="100000"/>
              </a:lnSpc>
              <a:spcBef>
                <a:spcPts val="0"/>
              </a:spcBef>
              <a:spcAft>
                <a:spcPts val="0"/>
              </a:spcAft>
              <a:buFont typeface="Arial" panose="020B0604020202020204" pitchFamily="34" charset="0"/>
              <a:buNone/>
              <a:defRPr sz="1600">
                <a:solidFill>
                  <a:schemeClr val="bg1"/>
                </a:solidFill>
                <a:latin typeface="+mj-lt"/>
                <a:ea typeface="ヒラギノ角ゴ Pro W3" charset="0"/>
                <a:cs typeface="TheSansB W5 Plain" pitchFamily="34" charset="0"/>
              </a:defRPr>
            </a:lvl1pPr>
            <a:lvl2pPr marL="266700" indent="0" eaLnBrk="0" hangingPunct="0">
              <a:spcBef>
                <a:spcPts val="0"/>
              </a:spcBef>
              <a:spcAft>
                <a:spcPts val="600"/>
              </a:spcAft>
              <a:buFont typeface="Arial" panose="020B0604020202020204" pitchFamily="34" charset="0"/>
              <a:buNone/>
              <a:defRPr sz="1800">
                <a:ea typeface="ヒラギノ角ゴ Pro W3" charset="0"/>
              </a:defRPr>
            </a:lvl2pPr>
            <a:lvl3pPr marL="534988" indent="0" eaLnBrk="0" hangingPunct="0">
              <a:spcBef>
                <a:spcPts val="0"/>
              </a:spcBef>
              <a:spcAft>
                <a:spcPts val="600"/>
              </a:spcAft>
              <a:buFont typeface="Arial" panose="020B0604020202020204" pitchFamily="34" charset="0"/>
              <a:buNone/>
              <a:defRPr sz="1800">
                <a:ea typeface="ヒラギノ角ゴ Pro W3" charset="0"/>
              </a:defRPr>
            </a:lvl3pPr>
            <a:lvl4pPr marL="801688" indent="0" eaLnBrk="0" hangingPunct="0">
              <a:spcBef>
                <a:spcPts val="0"/>
              </a:spcBef>
              <a:spcAft>
                <a:spcPts val="600"/>
              </a:spcAft>
              <a:buFont typeface="Arial" panose="020B0604020202020204" pitchFamily="34" charset="0"/>
              <a:buNone/>
              <a:defRPr sz="1800">
                <a:ea typeface="ヒラギノ角ゴ Pro W3" charset="0"/>
              </a:defRPr>
            </a:lvl4pPr>
            <a:lvl5pPr marL="1077912" indent="0" eaLnBrk="0" hangingPunct="0">
              <a:spcBef>
                <a:spcPts val="0"/>
              </a:spcBef>
              <a:spcAft>
                <a:spcPts val="600"/>
              </a:spcAft>
              <a:buFont typeface="Arial" panose="020B0604020202020204" pitchFamily="34" charset="0"/>
              <a:buNone/>
              <a:defRPr sz="1800">
                <a:ea typeface="ヒラギノ角ゴ Pro W3" charset="0"/>
              </a:defRPr>
            </a:lvl5pPr>
            <a:lvl6pPr marL="2514600" indent="-228600">
              <a:spcBef>
                <a:spcPct val="20000"/>
              </a:spcBef>
              <a:buFont typeface="Arial" panose="020B0604020202020204" pitchFamily="34" charset="0"/>
              <a:buChar char="•"/>
              <a:defRPr sz="2000">
                <a:latin typeface="+mn-lt"/>
                <a:ea typeface="+mn-ea"/>
              </a:defRPr>
            </a:lvl6pPr>
            <a:lvl7pPr marL="2971800" indent="-228600">
              <a:spcBef>
                <a:spcPct val="20000"/>
              </a:spcBef>
              <a:buFont typeface="Arial" panose="020B0604020202020204" pitchFamily="34" charset="0"/>
              <a:buChar char="•"/>
              <a:defRPr sz="2000">
                <a:latin typeface="+mn-lt"/>
                <a:ea typeface="+mn-ea"/>
              </a:defRPr>
            </a:lvl7pPr>
            <a:lvl8pPr marL="3429000" indent="-228600">
              <a:spcBef>
                <a:spcPct val="20000"/>
              </a:spcBef>
              <a:buFont typeface="Arial" panose="020B0604020202020204" pitchFamily="34" charset="0"/>
              <a:buChar char="•"/>
              <a:defRPr sz="2000">
                <a:latin typeface="+mn-lt"/>
                <a:ea typeface="+mn-ea"/>
              </a:defRPr>
            </a:lvl8pPr>
            <a:lvl9pPr marL="3886200" indent="-228600">
              <a:spcBef>
                <a:spcPct val="20000"/>
              </a:spcBef>
              <a:buFont typeface="Arial" panose="020B0604020202020204" pitchFamily="34" charset="0"/>
              <a:buChar char="•"/>
              <a:defRPr sz="2000">
                <a:latin typeface="+mn-lt"/>
                <a:ea typeface="+mn-ea"/>
              </a:defRPr>
            </a:lvl9pPr>
          </a:lstStyle>
          <a:p>
            <a:pPr lvl="0"/>
            <a:r>
              <a:rPr lang="de-DE" sz="1800" dirty="0">
                <a:latin typeface="Times New Roman" panose="02020603050405020304" pitchFamily="18" charset="0"/>
                <a:cs typeface="Times New Roman" panose="02020603050405020304" pitchFamily="18" charset="0"/>
              </a:rPr>
              <a:t>Planen </a:t>
            </a:r>
          </a:p>
        </p:txBody>
      </p:sp>
      <p:sp>
        <p:nvSpPr>
          <p:cNvPr id="14" name="Inhaltsplatzhalter 3"/>
          <p:cNvSpPr txBox="1">
            <a:spLocks/>
          </p:cNvSpPr>
          <p:nvPr userDrawn="1"/>
        </p:nvSpPr>
        <p:spPr>
          <a:xfrm>
            <a:off x="0" y="1267885"/>
            <a:ext cx="2304000" cy="5590116"/>
          </a:xfrm>
          <a:prstGeom prst="rect">
            <a:avLst/>
          </a:prstGeom>
          <a:solidFill>
            <a:srgbClr val="F3DDDD"/>
          </a:solidFill>
        </p:spPr>
        <p:txBody>
          <a:bodyPr vert="horz" lIns="288000" tIns="240000" rIns="288000" bIns="240000" rtlCol="0">
            <a:normAutofit/>
          </a:bodyPr>
          <a:lstStyle>
            <a:lvl1pPr marL="0" indent="0" algn="l" rtl="0" eaLnBrk="0" fontAlgn="base" hangingPunct="0">
              <a:lnSpc>
                <a:spcPct val="100000"/>
              </a:lnSpc>
              <a:spcBef>
                <a:spcPts val="0"/>
              </a:spcBef>
              <a:spcAft>
                <a:spcPts val="1200"/>
              </a:spcAft>
              <a:buFont typeface="Arial" panose="020B0604020202020204" pitchFamily="34" charset="0"/>
              <a:buNone/>
              <a:defRPr lang="de-DE" sz="1400" kern="1200" dirty="0">
                <a:solidFill>
                  <a:schemeClr val="tx1"/>
                </a:solidFill>
                <a:latin typeface="+mj-lt"/>
                <a:ea typeface="ヒラギノ角ゴ Pro W3" charset="0"/>
                <a:cs typeface="TheSansB W5 Plain" pitchFamily="34" charset="0"/>
              </a:defRPr>
            </a:lvl1pPr>
            <a:lvl2pPr marL="266700"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2pPr>
            <a:lvl3pPr marL="534988"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3pPr>
            <a:lvl4pPr marL="801688"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4pPr>
            <a:lvl5pPr marL="1077912" indent="0" algn="l" rtl="0" eaLnBrk="0" fontAlgn="base" hangingPunct="0">
              <a:spcBef>
                <a:spcPts val="0"/>
              </a:spcBef>
              <a:spcAft>
                <a:spcPts val="600"/>
              </a:spcAft>
              <a:buFont typeface="Arial" panose="020B0604020202020204" pitchFamily="34" charset="0"/>
              <a:buNone/>
              <a:defRPr sz="1800" kern="1200">
                <a:solidFill>
                  <a:schemeClr val="tx1"/>
                </a:solidFill>
                <a:latin typeface="Calibri" pitchFamily="34" charset="0"/>
                <a:ea typeface="ヒラギノ角ゴ Pro W3"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34945" indent="-234945"/>
            <a:endParaRPr lang="de-DE" sz="1867" dirty="0"/>
          </a:p>
        </p:txBody>
      </p:sp>
      <p:sp>
        <p:nvSpPr>
          <p:cNvPr id="2" name="Titel 1"/>
          <p:cNvSpPr>
            <a:spLocks noGrp="1"/>
          </p:cNvSpPr>
          <p:nvPr>
            <p:ph type="title"/>
          </p:nvPr>
        </p:nvSpPr>
        <p:spPr/>
        <p:txBody>
          <a:bodyPr/>
          <a:lstStyle/>
          <a:p>
            <a:r>
              <a:rPr lang="de-DE"/>
              <a:t>Titelmasterformat durch Klicken bearbeiten</a:t>
            </a:r>
          </a:p>
        </p:txBody>
      </p:sp>
      <p:sp>
        <p:nvSpPr>
          <p:cNvPr id="11" name="Textfeld 10"/>
          <p:cNvSpPr txBox="1"/>
          <p:nvPr userDrawn="1"/>
        </p:nvSpPr>
        <p:spPr>
          <a:xfrm>
            <a:off x="4020" y="6210000"/>
            <a:ext cx="2304000" cy="64800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2155" y="2478"/>
                  <a:pt x="5757" y="2117"/>
                  <a:pt x="10000" y="0"/>
                </a:cubicBezTo>
                <a:lnTo>
                  <a:pt x="10000" y="10000"/>
                </a:lnTo>
                <a:lnTo>
                  <a:pt x="0" y="10000"/>
                </a:lnTo>
                <a:lnTo>
                  <a:pt x="0" y="2000"/>
                </a:lnTo>
                <a:close/>
              </a:path>
            </a:pathLst>
          </a:custGeom>
          <a:solidFill>
            <a:schemeClr val="accent1">
              <a:alpha val="90000"/>
            </a:schemeClr>
          </a:solidFill>
        </p:spPr>
        <p:txBody>
          <a:bodyPr vert="horz" lIns="108000" tIns="216000" rIns="108000" bIns="72000" rtlCol="0" anchor="ctr">
            <a:normAutofit/>
          </a:bodyPr>
          <a:lstStyle>
            <a:lvl1pPr marL="0" lvl="0" indent="0" algn="ctr" eaLnBrk="0" hangingPunct="0">
              <a:lnSpc>
                <a:spcPct val="100000"/>
              </a:lnSpc>
              <a:spcBef>
                <a:spcPts val="0"/>
              </a:spcBef>
              <a:spcAft>
                <a:spcPts val="0"/>
              </a:spcAft>
              <a:buFont typeface="Arial" panose="020B0604020202020204" pitchFamily="34" charset="0"/>
              <a:buNone/>
              <a:defRPr sz="1600" baseline="0">
                <a:solidFill>
                  <a:schemeClr val="bg1"/>
                </a:solidFill>
                <a:latin typeface="+mj-lt"/>
                <a:ea typeface="ヒラギノ角ゴ Pro W3" charset="0"/>
                <a:cs typeface="TheSansB W5 Plain" pitchFamily="34" charset="0"/>
              </a:defRPr>
            </a:lvl1pPr>
            <a:lvl2pPr marL="266700" indent="0" eaLnBrk="0" hangingPunct="0">
              <a:spcBef>
                <a:spcPts val="0"/>
              </a:spcBef>
              <a:spcAft>
                <a:spcPts val="600"/>
              </a:spcAft>
              <a:buFont typeface="Arial" panose="020B0604020202020204" pitchFamily="34" charset="0"/>
              <a:buNone/>
              <a:defRPr sz="1800">
                <a:ea typeface="ヒラギノ角ゴ Pro W3" charset="0"/>
              </a:defRPr>
            </a:lvl2pPr>
            <a:lvl3pPr marL="534988" indent="0" eaLnBrk="0" hangingPunct="0">
              <a:spcBef>
                <a:spcPts val="0"/>
              </a:spcBef>
              <a:spcAft>
                <a:spcPts val="600"/>
              </a:spcAft>
              <a:buFont typeface="Arial" panose="020B0604020202020204" pitchFamily="34" charset="0"/>
              <a:buNone/>
              <a:defRPr sz="1800">
                <a:ea typeface="ヒラギノ角ゴ Pro W3" charset="0"/>
              </a:defRPr>
            </a:lvl3pPr>
            <a:lvl4pPr marL="801688" indent="0" eaLnBrk="0" hangingPunct="0">
              <a:spcBef>
                <a:spcPts val="0"/>
              </a:spcBef>
              <a:spcAft>
                <a:spcPts val="600"/>
              </a:spcAft>
              <a:buFont typeface="Arial" panose="020B0604020202020204" pitchFamily="34" charset="0"/>
              <a:buNone/>
              <a:defRPr sz="1800">
                <a:ea typeface="ヒラギノ角ゴ Pro W3" charset="0"/>
              </a:defRPr>
            </a:lvl4pPr>
            <a:lvl5pPr marL="1077912" indent="0" eaLnBrk="0" hangingPunct="0">
              <a:spcBef>
                <a:spcPts val="0"/>
              </a:spcBef>
              <a:spcAft>
                <a:spcPts val="600"/>
              </a:spcAft>
              <a:buFont typeface="Arial" panose="020B0604020202020204" pitchFamily="34" charset="0"/>
              <a:buNone/>
              <a:defRPr sz="1800">
                <a:ea typeface="ヒラギノ角ゴ Pro W3" charset="0"/>
              </a:defRPr>
            </a:lvl5pPr>
            <a:lvl6pPr marL="2514600" indent="-228600">
              <a:spcBef>
                <a:spcPct val="20000"/>
              </a:spcBef>
              <a:buFont typeface="Arial" panose="020B0604020202020204" pitchFamily="34" charset="0"/>
              <a:buChar char="•"/>
              <a:defRPr sz="2000">
                <a:latin typeface="+mn-lt"/>
                <a:ea typeface="+mn-ea"/>
              </a:defRPr>
            </a:lvl6pPr>
            <a:lvl7pPr marL="2971800" indent="-228600">
              <a:spcBef>
                <a:spcPct val="20000"/>
              </a:spcBef>
              <a:buFont typeface="Arial" panose="020B0604020202020204" pitchFamily="34" charset="0"/>
              <a:buChar char="•"/>
              <a:defRPr sz="2000">
                <a:latin typeface="+mn-lt"/>
                <a:ea typeface="+mn-ea"/>
              </a:defRPr>
            </a:lvl7pPr>
            <a:lvl8pPr marL="3429000" indent="-228600">
              <a:spcBef>
                <a:spcPct val="20000"/>
              </a:spcBef>
              <a:buFont typeface="Arial" panose="020B0604020202020204" pitchFamily="34" charset="0"/>
              <a:buChar char="•"/>
              <a:defRPr sz="2000">
                <a:latin typeface="+mn-lt"/>
                <a:ea typeface="+mn-ea"/>
              </a:defRPr>
            </a:lvl8pPr>
            <a:lvl9pPr marL="3886200" indent="-228600">
              <a:spcBef>
                <a:spcPct val="20000"/>
              </a:spcBef>
              <a:buFont typeface="Arial" panose="020B0604020202020204" pitchFamily="34" charset="0"/>
              <a:buChar char="•"/>
              <a:defRPr sz="2000">
                <a:latin typeface="+mn-lt"/>
                <a:ea typeface="+mn-ea"/>
              </a:defRPr>
            </a:lvl9pPr>
          </a:lstStyle>
          <a:p>
            <a:pPr lvl="0"/>
            <a:r>
              <a:rPr lang="de-DE" sz="1800" dirty="0">
                <a:latin typeface="Times New Roman" panose="02020603050405020304" pitchFamily="18" charset="0"/>
                <a:cs typeface="Times New Roman" panose="02020603050405020304" pitchFamily="18" charset="0"/>
              </a:rPr>
              <a:t>Eingang</a:t>
            </a:r>
          </a:p>
        </p:txBody>
      </p:sp>
      <p:sp>
        <p:nvSpPr>
          <p:cNvPr id="13" name="Textfeld 12"/>
          <p:cNvSpPr txBox="1"/>
          <p:nvPr userDrawn="1"/>
        </p:nvSpPr>
        <p:spPr>
          <a:xfrm>
            <a:off x="4946009" y="6210000"/>
            <a:ext cx="2304000" cy="64800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2258" y="2478"/>
                  <a:pt x="6150" y="2270"/>
                  <a:pt x="10000" y="0"/>
                </a:cubicBezTo>
                <a:lnTo>
                  <a:pt x="10000" y="10000"/>
                </a:lnTo>
                <a:lnTo>
                  <a:pt x="0" y="10000"/>
                </a:lnTo>
                <a:lnTo>
                  <a:pt x="0" y="2000"/>
                </a:lnTo>
                <a:close/>
              </a:path>
            </a:pathLst>
          </a:custGeom>
          <a:solidFill>
            <a:schemeClr val="accent5">
              <a:alpha val="90000"/>
            </a:schemeClr>
          </a:solidFill>
          <a:ln>
            <a:noFill/>
          </a:ln>
        </p:spPr>
        <p:txBody>
          <a:bodyPr vert="horz" lIns="108000" tIns="216000" rIns="108000" bIns="72000" rtlCol="0" anchor="ctr">
            <a:normAutofit/>
          </a:bodyPr>
          <a:lstStyle>
            <a:lvl1pPr marL="0" lvl="0" indent="0" algn="ctr" eaLnBrk="0" hangingPunct="0">
              <a:lnSpc>
                <a:spcPct val="100000"/>
              </a:lnSpc>
              <a:spcBef>
                <a:spcPts val="0"/>
              </a:spcBef>
              <a:spcAft>
                <a:spcPts val="0"/>
              </a:spcAft>
              <a:buFont typeface="Arial" panose="020B0604020202020204" pitchFamily="34" charset="0"/>
              <a:buNone/>
              <a:defRPr sz="1600">
                <a:solidFill>
                  <a:schemeClr val="bg1"/>
                </a:solidFill>
                <a:latin typeface="+mj-lt"/>
                <a:ea typeface="ヒラギノ角ゴ Pro W3" charset="0"/>
                <a:cs typeface="TheSansB W5 Plain" pitchFamily="34" charset="0"/>
              </a:defRPr>
            </a:lvl1pPr>
            <a:lvl2pPr marL="266700" indent="0" eaLnBrk="0" hangingPunct="0">
              <a:spcBef>
                <a:spcPts val="0"/>
              </a:spcBef>
              <a:spcAft>
                <a:spcPts val="600"/>
              </a:spcAft>
              <a:buFont typeface="Arial" panose="020B0604020202020204" pitchFamily="34" charset="0"/>
              <a:buNone/>
              <a:defRPr sz="1800">
                <a:ea typeface="ヒラギノ角ゴ Pro W3" charset="0"/>
              </a:defRPr>
            </a:lvl2pPr>
            <a:lvl3pPr marL="534988" indent="0" eaLnBrk="0" hangingPunct="0">
              <a:spcBef>
                <a:spcPts val="0"/>
              </a:spcBef>
              <a:spcAft>
                <a:spcPts val="600"/>
              </a:spcAft>
              <a:buFont typeface="Arial" panose="020B0604020202020204" pitchFamily="34" charset="0"/>
              <a:buNone/>
              <a:defRPr sz="1800">
                <a:ea typeface="ヒラギノ角ゴ Pro W3" charset="0"/>
              </a:defRPr>
            </a:lvl3pPr>
            <a:lvl4pPr marL="801688" indent="0" eaLnBrk="0" hangingPunct="0">
              <a:spcBef>
                <a:spcPts val="0"/>
              </a:spcBef>
              <a:spcAft>
                <a:spcPts val="600"/>
              </a:spcAft>
              <a:buFont typeface="Arial" panose="020B0604020202020204" pitchFamily="34" charset="0"/>
              <a:buNone/>
              <a:defRPr sz="1800">
                <a:ea typeface="ヒラギノ角ゴ Pro W3" charset="0"/>
              </a:defRPr>
            </a:lvl4pPr>
            <a:lvl5pPr marL="1077912" indent="0" eaLnBrk="0" hangingPunct="0">
              <a:spcBef>
                <a:spcPts val="0"/>
              </a:spcBef>
              <a:spcAft>
                <a:spcPts val="600"/>
              </a:spcAft>
              <a:buFont typeface="Arial" panose="020B0604020202020204" pitchFamily="34" charset="0"/>
              <a:buNone/>
              <a:defRPr sz="1800">
                <a:ea typeface="ヒラギノ角ゴ Pro W3" charset="0"/>
              </a:defRPr>
            </a:lvl5pPr>
            <a:lvl6pPr marL="2514600" indent="-228600">
              <a:spcBef>
                <a:spcPct val="20000"/>
              </a:spcBef>
              <a:buFont typeface="Arial" panose="020B0604020202020204" pitchFamily="34" charset="0"/>
              <a:buChar char="•"/>
              <a:defRPr sz="2000">
                <a:latin typeface="+mn-lt"/>
                <a:ea typeface="+mn-ea"/>
              </a:defRPr>
            </a:lvl6pPr>
            <a:lvl7pPr marL="2971800" indent="-228600">
              <a:spcBef>
                <a:spcPct val="20000"/>
              </a:spcBef>
              <a:buFont typeface="Arial" panose="020B0604020202020204" pitchFamily="34" charset="0"/>
              <a:buChar char="•"/>
              <a:defRPr sz="2000">
                <a:latin typeface="+mn-lt"/>
                <a:ea typeface="+mn-ea"/>
              </a:defRPr>
            </a:lvl7pPr>
            <a:lvl8pPr marL="3429000" indent="-228600">
              <a:spcBef>
                <a:spcPct val="20000"/>
              </a:spcBef>
              <a:buFont typeface="Arial" panose="020B0604020202020204" pitchFamily="34" charset="0"/>
              <a:buChar char="•"/>
              <a:defRPr sz="2000">
                <a:latin typeface="+mn-lt"/>
                <a:ea typeface="+mn-ea"/>
              </a:defRPr>
            </a:lvl8pPr>
            <a:lvl9pPr marL="3886200" indent="-228600">
              <a:spcBef>
                <a:spcPct val="20000"/>
              </a:spcBef>
              <a:buFont typeface="Arial" panose="020B0604020202020204" pitchFamily="34" charset="0"/>
              <a:buChar char="•"/>
              <a:defRPr sz="2000">
                <a:latin typeface="+mn-lt"/>
                <a:ea typeface="+mn-ea"/>
              </a:defRPr>
            </a:lvl9pPr>
          </a:lstStyle>
          <a:p>
            <a:pPr lvl="0"/>
            <a:r>
              <a:rPr lang="de-DE" sz="1800" dirty="0">
                <a:latin typeface="Times New Roman" panose="02020603050405020304" pitchFamily="18" charset="0"/>
                <a:cs typeface="Times New Roman" panose="02020603050405020304" pitchFamily="18" charset="0"/>
              </a:rPr>
              <a:t>In Arbeit</a:t>
            </a:r>
          </a:p>
        </p:txBody>
      </p:sp>
      <p:sp>
        <p:nvSpPr>
          <p:cNvPr id="18" name="Textfeld 17"/>
          <p:cNvSpPr txBox="1"/>
          <p:nvPr userDrawn="1"/>
        </p:nvSpPr>
        <p:spPr>
          <a:xfrm>
            <a:off x="7417004" y="6210000"/>
            <a:ext cx="2304000" cy="64800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2279" y="2554"/>
                  <a:pt x="5489" y="2422"/>
                  <a:pt x="10000" y="0"/>
                </a:cubicBezTo>
                <a:lnTo>
                  <a:pt x="10000" y="10000"/>
                </a:lnTo>
                <a:lnTo>
                  <a:pt x="0" y="10000"/>
                </a:lnTo>
                <a:lnTo>
                  <a:pt x="0" y="2000"/>
                </a:lnTo>
                <a:close/>
              </a:path>
            </a:pathLst>
          </a:custGeom>
          <a:solidFill>
            <a:schemeClr val="accent5">
              <a:alpha val="90000"/>
            </a:schemeClr>
          </a:solidFill>
          <a:ln>
            <a:noFill/>
          </a:ln>
        </p:spPr>
        <p:txBody>
          <a:bodyPr vert="horz" lIns="108000" tIns="216000" rIns="108000" bIns="72000" rtlCol="0" anchor="ctr">
            <a:normAutofit/>
          </a:bodyPr>
          <a:lstStyle>
            <a:defPPr>
              <a:defRPr lang="de-DE"/>
            </a:defPPr>
            <a:lvl1pPr marL="0" lvl="0" indent="0" algn="ctr" eaLnBrk="0" hangingPunct="0">
              <a:lnSpc>
                <a:spcPct val="100000"/>
              </a:lnSpc>
              <a:spcBef>
                <a:spcPts val="0"/>
              </a:spcBef>
              <a:spcAft>
                <a:spcPts val="0"/>
              </a:spcAft>
              <a:buFont typeface="Arial" panose="020B0604020202020204" pitchFamily="34" charset="0"/>
              <a:buNone/>
              <a:defRPr sz="1600">
                <a:solidFill>
                  <a:schemeClr val="bg1"/>
                </a:solidFill>
                <a:latin typeface="+mj-lt"/>
                <a:ea typeface="ヒラギノ角ゴ Pro W3" charset="0"/>
                <a:cs typeface="TheSansB W5 Plain" pitchFamily="34" charset="0"/>
              </a:defRPr>
            </a:lvl1pPr>
            <a:lvl2pPr marL="266700" indent="0" eaLnBrk="0" hangingPunct="0">
              <a:spcBef>
                <a:spcPts val="0"/>
              </a:spcBef>
              <a:spcAft>
                <a:spcPts val="600"/>
              </a:spcAft>
              <a:buFont typeface="Arial" panose="020B0604020202020204" pitchFamily="34" charset="0"/>
              <a:buNone/>
              <a:defRPr sz="1800">
                <a:ea typeface="ヒラギノ角ゴ Pro W3" charset="0"/>
              </a:defRPr>
            </a:lvl2pPr>
            <a:lvl3pPr marL="534988" indent="0" eaLnBrk="0" hangingPunct="0">
              <a:spcBef>
                <a:spcPts val="0"/>
              </a:spcBef>
              <a:spcAft>
                <a:spcPts val="600"/>
              </a:spcAft>
              <a:buFont typeface="Arial" panose="020B0604020202020204" pitchFamily="34" charset="0"/>
              <a:buNone/>
              <a:defRPr sz="1800">
                <a:ea typeface="ヒラギノ角ゴ Pro W3" charset="0"/>
              </a:defRPr>
            </a:lvl3pPr>
            <a:lvl4pPr marL="801688" indent="0" eaLnBrk="0" hangingPunct="0">
              <a:spcBef>
                <a:spcPts val="0"/>
              </a:spcBef>
              <a:spcAft>
                <a:spcPts val="600"/>
              </a:spcAft>
              <a:buFont typeface="Arial" panose="020B0604020202020204" pitchFamily="34" charset="0"/>
              <a:buNone/>
              <a:defRPr sz="1800">
                <a:ea typeface="ヒラギノ角ゴ Pro W3" charset="0"/>
              </a:defRPr>
            </a:lvl4pPr>
            <a:lvl5pPr marL="1077912" indent="0" eaLnBrk="0" hangingPunct="0">
              <a:spcBef>
                <a:spcPts val="0"/>
              </a:spcBef>
              <a:spcAft>
                <a:spcPts val="600"/>
              </a:spcAft>
              <a:buFont typeface="Arial" panose="020B0604020202020204" pitchFamily="34" charset="0"/>
              <a:buNone/>
              <a:defRPr sz="1800">
                <a:ea typeface="ヒラギノ角ゴ Pro W3" charset="0"/>
              </a:defRPr>
            </a:lvl5pPr>
            <a:lvl6pPr marL="2514600" indent="-228600">
              <a:spcBef>
                <a:spcPct val="20000"/>
              </a:spcBef>
              <a:buFont typeface="Arial" panose="020B0604020202020204" pitchFamily="34" charset="0"/>
              <a:buChar char="•"/>
              <a:defRPr sz="2000">
                <a:latin typeface="+mn-lt"/>
                <a:ea typeface="+mn-ea"/>
              </a:defRPr>
            </a:lvl6pPr>
            <a:lvl7pPr marL="2971800" indent="-228600">
              <a:spcBef>
                <a:spcPct val="20000"/>
              </a:spcBef>
              <a:buFont typeface="Arial" panose="020B0604020202020204" pitchFamily="34" charset="0"/>
              <a:buChar char="•"/>
              <a:defRPr sz="2000">
                <a:latin typeface="+mn-lt"/>
                <a:ea typeface="+mn-ea"/>
              </a:defRPr>
            </a:lvl7pPr>
            <a:lvl8pPr marL="3429000" indent="-228600">
              <a:spcBef>
                <a:spcPct val="20000"/>
              </a:spcBef>
              <a:buFont typeface="Arial" panose="020B0604020202020204" pitchFamily="34" charset="0"/>
              <a:buChar char="•"/>
              <a:defRPr sz="2000">
                <a:latin typeface="+mn-lt"/>
                <a:ea typeface="+mn-ea"/>
              </a:defRPr>
            </a:lvl8pPr>
            <a:lvl9pPr marL="3886200" indent="-228600">
              <a:spcBef>
                <a:spcPct val="20000"/>
              </a:spcBef>
              <a:buFont typeface="Arial" panose="020B0604020202020204" pitchFamily="34" charset="0"/>
              <a:buChar char="•"/>
              <a:defRPr sz="2000">
                <a:latin typeface="+mn-lt"/>
                <a:ea typeface="+mn-ea"/>
              </a:defRPr>
            </a:lvl9pPr>
          </a:lstStyle>
          <a:p>
            <a:pPr lvl="0"/>
            <a:r>
              <a:rPr lang="de-DE" sz="1800" dirty="0">
                <a:latin typeface="Times New Roman" panose="02020603050405020304" pitchFamily="18" charset="0"/>
                <a:cs typeface="Times New Roman" panose="02020603050405020304" pitchFamily="18" charset="0"/>
              </a:rPr>
              <a:t>Abschließen</a:t>
            </a:r>
          </a:p>
        </p:txBody>
      </p:sp>
      <p:sp>
        <p:nvSpPr>
          <p:cNvPr id="31" name="Textfeld 30"/>
          <p:cNvSpPr txBox="1"/>
          <p:nvPr userDrawn="1"/>
        </p:nvSpPr>
        <p:spPr>
          <a:xfrm>
            <a:off x="9888000" y="6210000"/>
            <a:ext cx="2304000" cy="64800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2000"/>
                </a:moveTo>
                <a:cubicBezTo>
                  <a:pt x="2258" y="2554"/>
                  <a:pt x="5592" y="2422"/>
                  <a:pt x="10000" y="0"/>
                </a:cubicBezTo>
                <a:lnTo>
                  <a:pt x="10000" y="10000"/>
                </a:lnTo>
                <a:lnTo>
                  <a:pt x="0" y="10000"/>
                </a:lnTo>
                <a:lnTo>
                  <a:pt x="0" y="2000"/>
                </a:lnTo>
                <a:close/>
              </a:path>
            </a:pathLst>
          </a:custGeom>
          <a:solidFill>
            <a:schemeClr val="accent3">
              <a:alpha val="90000"/>
            </a:schemeClr>
          </a:solidFill>
        </p:spPr>
        <p:txBody>
          <a:bodyPr vert="horz" lIns="108000" tIns="216000" rIns="108000" bIns="72000" rtlCol="0" anchor="ctr">
            <a:normAutofit/>
          </a:bodyPr>
          <a:lstStyle>
            <a:lvl1pPr marL="0" lvl="0" indent="0" algn="ctr" eaLnBrk="0" hangingPunct="0">
              <a:lnSpc>
                <a:spcPct val="100000"/>
              </a:lnSpc>
              <a:spcBef>
                <a:spcPts val="0"/>
              </a:spcBef>
              <a:spcAft>
                <a:spcPts val="0"/>
              </a:spcAft>
              <a:buFont typeface="Arial" panose="020B0604020202020204" pitchFamily="34" charset="0"/>
              <a:buNone/>
              <a:defRPr sz="1600">
                <a:solidFill>
                  <a:schemeClr val="bg1"/>
                </a:solidFill>
                <a:latin typeface="+mj-lt"/>
                <a:ea typeface="ヒラギノ角ゴ Pro W3" charset="0"/>
                <a:cs typeface="TheSansB W5 Plain" pitchFamily="34" charset="0"/>
              </a:defRPr>
            </a:lvl1pPr>
            <a:lvl2pPr marL="266700" indent="0" eaLnBrk="0" hangingPunct="0">
              <a:spcBef>
                <a:spcPts val="0"/>
              </a:spcBef>
              <a:spcAft>
                <a:spcPts val="600"/>
              </a:spcAft>
              <a:buFont typeface="Arial" panose="020B0604020202020204" pitchFamily="34" charset="0"/>
              <a:buNone/>
              <a:defRPr sz="1800">
                <a:ea typeface="ヒラギノ角ゴ Pro W3" charset="0"/>
              </a:defRPr>
            </a:lvl2pPr>
            <a:lvl3pPr marL="534988" indent="0" eaLnBrk="0" hangingPunct="0">
              <a:spcBef>
                <a:spcPts val="0"/>
              </a:spcBef>
              <a:spcAft>
                <a:spcPts val="600"/>
              </a:spcAft>
              <a:buFont typeface="Arial" panose="020B0604020202020204" pitchFamily="34" charset="0"/>
              <a:buNone/>
              <a:defRPr sz="1800">
                <a:ea typeface="ヒラギノ角ゴ Pro W3" charset="0"/>
              </a:defRPr>
            </a:lvl3pPr>
            <a:lvl4pPr marL="801688" indent="0" eaLnBrk="0" hangingPunct="0">
              <a:spcBef>
                <a:spcPts val="0"/>
              </a:spcBef>
              <a:spcAft>
                <a:spcPts val="600"/>
              </a:spcAft>
              <a:buFont typeface="Arial" panose="020B0604020202020204" pitchFamily="34" charset="0"/>
              <a:buNone/>
              <a:defRPr sz="1800">
                <a:ea typeface="ヒラギノ角ゴ Pro W3" charset="0"/>
              </a:defRPr>
            </a:lvl4pPr>
            <a:lvl5pPr marL="1077912" indent="0" eaLnBrk="0" hangingPunct="0">
              <a:spcBef>
                <a:spcPts val="0"/>
              </a:spcBef>
              <a:spcAft>
                <a:spcPts val="600"/>
              </a:spcAft>
              <a:buFont typeface="Arial" panose="020B0604020202020204" pitchFamily="34" charset="0"/>
              <a:buNone/>
              <a:defRPr sz="1800">
                <a:ea typeface="ヒラギノ角ゴ Pro W3" charset="0"/>
              </a:defRPr>
            </a:lvl5pPr>
            <a:lvl6pPr marL="2514600" indent="-228600">
              <a:spcBef>
                <a:spcPct val="20000"/>
              </a:spcBef>
              <a:buFont typeface="Arial" panose="020B0604020202020204" pitchFamily="34" charset="0"/>
              <a:buChar char="•"/>
              <a:defRPr sz="2000">
                <a:latin typeface="+mn-lt"/>
                <a:ea typeface="+mn-ea"/>
              </a:defRPr>
            </a:lvl6pPr>
            <a:lvl7pPr marL="2971800" indent="-228600">
              <a:spcBef>
                <a:spcPct val="20000"/>
              </a:spcBef>
              <a:buFont typeface="Arial" panose="020B0604020202020204" pitchFamily="34" charset="0"/>
              <a:buChar char="•"/>
              <a:defRPr sz="2000">
                <a:latin typeface="+mn-lt"/>
                <a:ea typeface="+mn-ea"/>
              </a:defRPr>
            </a:lvl7pPr>
            <a:lvl8pPr marL="3429000" indent="-228600">
              <a:spcBef>
                <a:spcPct val="20000"/>
              </a:spcBef>
              <a:buFont typeface="Arial" panose="020B0604020202020204" pitchFamily="34" charset="0"/>
              <a:buChar char="•"/>
              <a:defRPr sz="2000">
                <a:latin typeface="+mn-lt"/>
                <a:ea typeface="+mn-ea"/>
              </a:defRPr>
            </a:lvl8pPr>
            <a:lvl9pPr marL="3886200" indent="-228600">
              <a:spcBef>
                <a:spcPct val="20000"/>
              </a:spcBef>
              <a:buFont typeface="Arial" panose="020B0604020202020204" pitchFamily="34" charset="0"/>
              <a:buChar char="•"/>
              <a:defRPr sz="2000">
                <a:latin typeface="+mn-lt"/>
                <a:ea typeface="+mn-ea"/>
              </a:defRPr>
            </a:lvl9pPr>
          </a:lstStyle>
          <a:p>
            <a:pPr lvl="0"/>
            <a:r>
              <a:rPr lang="de-DE" sz="1800" dirty="0">
                <a:latin typeface="Times New Roman" panose="02020603050405020304" pitchFamily="18" charset="0"/>
                <a:cs typeface="Times New Roman" panose="02020603050405020304" pitchFamily="18" charset="0"/>
              </a:rPr>
              <a:t>Fertig</a:t>
            </a:r>
          </a:p>
        </p:txBody>
      </p:sp>
    </p:spTree>
    <p:extLst>
      <p:ext uri="{BB962C8B-B14F-4D97-AF65-F5344CB8AC3E}">
        <p14:creationId xmlns:p14="http://schemas.microsoft.com/office/powerpoint/2010/main" val="466115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ischentitel Grau">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1CAA94F4-4FBF-4EDF-895D-979E1D4E6D60}"/>
              </a:ext>
            </a:extLst>
          </p:cNvPr>
          <p:cNvSpPr/>
          <p:nvPr userDrawn="1"/>
        </p:nvSpPr>
        <p:spPr>
          <a:xfrm>
            <a:off x="-4" y="1"/>
            <a:ext cx="12200796" cy="4576766"/>
          </a:xfrm>
          <a:custGeom>
            <a:avLst/>
            <a:gdLst>
              <a:gd name="connsiteX0" fmla="*/ 0 w 12192004"/>
              <a:gd name="connsiteY0" fmla="*/ 0 h 4440115"/>
              <a:gd name="connsiteX1" fmla="*/ 12192004 w 12192004"/>
              <a:gd name="connsiteY1" fmla="*/ 0 h 4440115"/>
              <a:gd name="connsiteX2" fmla="*/ 12192004 w 12192004"/>
              <a:gd name="connsiteY2" fmla="*/ 4440115 h 4440115"/>
              <a:gd name="connsiteX3" fmla="*/ 0 w 12192004"/>
              <a:gd name="connsiteY3" fmla="*/ 4440115 h 4440115"/>
              <a:gd name="connsiteX4" fmla="*/ 0 w 12192004"/>
              <a:gd name="connsiteY4" fmla="*/ 0 h 4440115"/>
              <a:gd name="connsiteX0" fmla="*/ 0 w 12192004"/>
              <a:gd name="connsiteY0" fmla="*/ 0 h 4545623"/>
              <a:gd name="connsiteX1" fmla="*/ 12192004 w 12192004"/>
              <a:gd name="connsiteY1" fmla="*/ 0 h 4545623"/>
              <a:gd name="connsiteX2" fmla="*/ 12192004 w 12192004"/>
              <a:gd name="connsiteY2" fmla="*/ 4440115 h 4545623"/>
              <a:gd name="connsiteX3" fmla="*/ 0 w 12192004"/>
              <a:gd name="connsiteY3" fmla="*/ 4440115 h 4545623"/>
              <a:gd name="connsiteX4" fmla="*/ 0 w 12192004"/>
              <a:gd name="connsiteY4" fmla="*/ 0 h 4545623"/>
              <a:gd name="connsiteX0" fmla="*/ 0 w 12200796"/>
              <a:gd name="connsiteY0" fmla="*/ 0 h 4475681"/>
              <a:gd name="connsiteX1" fmla="*/ 12192004 w 12200796"/>
              <a:gd name="connsiteY1" fmla="*/ 0 h 4475681"/>
              <a:gd name="connsiteX2" fmla="*/ 12200796 w 12200796"/>
              <a:gd name="connsiteY2" fmla="*/ 3648807 h 4475681"/>
              <a:gd name="connsiteX3" fmla="*/ 0 w 12200796"/>
              <a:gd name="connsiteY3" fmla="*/ 4440115 h 4475681"/>
              <a:gd name="connsiteX4" fmla="*/ 0 w 12200796"/>
              <a:gd name="connsiteY4" fmla="*/ 0 h 4475681"/>
              <a:gd name="connsiteX0" fmla="*/ 0 w 12200796"/>
              <a:gd name="connsiteY0" fmla="*/ 0 h 4531626"/>
              <a:gd name="connsiteX1" fmla="*/ 12192004 w 12200796"/>
              <a:gd name="connsiteY1" fmla="*/ 0 h 4531626"/>
              <a:gd name="connsiteX2" fmla="*/ 12200796 w 12200796"/>
              <a:gd name="connsiteY2" fmla="*/ 3648807 h 4531626"/>
              <a:gd name="connsiteX3" fmla="*/ 0 w 12200796"/>
              <a:gd name="connsiteY3" fmla="*/ 4440115 h 4531626"/>
              <a:gd name="connsiteX4" fmla="*/ 0 w 12200796"/>
              <a:gd name="connsiteY4" fmla="*/ 0 h 4531626"/>
              <a:gd name="connsiteX0" fmla="*/ 0 w 12200796"/>
              <a:gd name="connsiteY0" fmla="*/ 0 h 4576766"/>
              <a:gd name="connsiteX1" fmla="*/ 12192004 w 12200796"/>
              <a:gd name="connsiteY1" fmla="*/ 0 h 4576766"/>
              <a:gd name="connsiteX2" fmla="*/ 12200796 w 12200796"/>
              <a:gd name="connsiteY2" fmla="*/ 3648807 h 4576766"/>
              <a:gd name="connsiteX3" fmla="*/ 0 w 12200796"/>
              <a:gd name="connsiteY3" fmla="*/ 4440115 h 4576766"/>
              <a:gd name="connsiteX4" fmla="*/ 0 w 12200796"/>
              <a:gd name="connsiteY4" fmla="*/ 0 h 45767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0796" h="4576766">
                <a:moveTo>
                  <a:pt x="0" y="0"/>
                </a:moveTo>
                <a:lnTo>
                  <a:pt x="12192004" y="0"/>
                </a:lnTo>
                <a:cubicBezTo>
                  <a:pt x="12194935" y="1216269"/>
                  <a:pt x="12197865" y="2432538"/>
                  <a:pt x="12200796" y="3648807"/>
                </a:cubicBezTo>
                <a:cubicBezTo>
                  <a:pt x="7670802" y="4466492"/>
                  <a:pt x="2833078" y="4783016"/>
                  <a:pt x="0" y="4440115"/>
                </a:cubicBezTo>
                <a:lnTo>
                  <a:pt x="0" y="0"/>
                </a:lnTo>
                <a:close/>
              </a:path>
            </a:pathLst>
          </a:custGeom>
          <a:solidFill>
            <a:srgbClr val="9192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Textplatzhalter 2">
            <a:extLst>
              <a:ext uri="{FF2B5EF4-FFF2-40B4-BE49-F238E27FC236}">
                <a16:creationId xmlns:a16="http://schemas.microsoft.com/office/drawing/2014/main" id="{D7EAAA53-4C45-0C4E-9517-CF57A6A2FF79}"/>
              </a:ext>
            </a:extLst>
          </p:cNvPr>
          <p:cNvSpPr>
            <a:spLocks noGrp="1"/>
          </p:cNvSpPr>
          <p:nvPr>
            <p:ph type="body" sz="quarter" idx="14" hasCustomPrompt="1"/>
          </p:nvPr>
        </p:nvSpPr>
        <p:spPr>
          <a:xfrm>
            <a:off x="356400" y="368285"/>
            <a:ext cx="8849976" cy="943429"/>
          </a:xfrm>
          <a:prstGeom prst="rect">
            <a:avLst/>
          </a:prstGeom>
        </p:spPr>
        <p:txBody>
          <a:bodyPr anchor="ctr"/>
          <a:lstStyle>
            <a:lvl1pPr marL="0" indent="0">
              <a:lnSpc>
                <a:spcPts val="2500"/>
              </a:lnSpc>
              <a:buNone/>
              <a:defRPr sz="2800">
                <a:solidFill>
                  <a:schemeClr val="bg1"/>
                </a:solidFill>
                <a:latin typeface="Times New Roman" panose="02020603050405020304" pitchFamily="18" charset="0"/>
                <a:cs typeface="Times New Roman" panose="02020603050405020304" pitchFamily="18" charset="0"/>
              </a:defRPr>
            </a:lvl1pPr>
          </a:lstStyle>
          <a:p>
            <a:r>
              <a:rPr lang="de-DE" dirty="0"/>
              <a:t>Headline eingeben</a:t>
            </a:r>
          </a:p>
        </p:txBody>
      </p:sp>
      <p:sp>
        <p:nvSpPr>
          <p:cNvPr id="14" name="Textplatzhalter 11">
            <a:extLst>
              <a:ext uri="{FF2B5EF4-FFF2-40B4-BE49-F238E27FC236}">
                <a16:creationId xmlns:a16="http://schemas.microsoft.com/office/drawing/2014/main" id="{85A6EE6F-300A-764C-9163-11E4C81FE53F}"/>
              </a:ext>
            </a:extLst>
          </p:cNvPr>
          <p:cNvSpPr>
            <a:spLocks noGrp="1"/>
          </p:cNvSpPr>
          <p:nvPr>
            <p:ph type="body" sz="quarter" idx="15" hasCustomPrompt="1"/>
          </p:nvPr>
        </p:nvSpPr>
        <p:spPr>
          <a:xfrm>
            <a:off x="356400" y="1498630"/>
            <a:ext cx="8849976" cy="597881"/>
          </a:xfrm>
          <a:prstGeom prst="rect">
            <a:avLst/>
          </a:prstGeom>
        </p:spPr>
        <p:txBody>
          <a:bodyPr anchor="ctr">
            <a:normAutofit/>
          </a:bodyPr>
          <a:lstStyle>
            <a:lvl1pPr marL="0" indent="0">
              <a:lnSpc>
                <a:spcPct val="100000"/>
              </a:lnSpc>
              <a:buNone/>
              <a:defRPr sz="1800">
                <a:solidFill>
                  <a:schemeClr val="bg1"/>
                </a:solidFill>
              </a:defRPr>
            </a:lvl1pPr>
            <a:lvl2pPr marL="457200" indent="0">
              <a:buNone/>
              <a:defRPr sz="1800">
                <a:solidFill>
                  <a:srgbClr val="636362"/>
                </a:solidFill>
              </a:defRPr>
            </a:lvl2pPr>
            <a:lvl3pPr marL="914400" indent="0">
              <a:buNone/>
              <a:defRPr sz="1800">
                <a:solidFill>
                  <a:srgbClr val="636362"/>
                </a:solidFill>
              </a:defRPr>
            </a:lvl3pPr>
            <a:lvl4pPr marL="1371600" indent="0">
              <a:buNone/>
              <a:defRPr sz="1800">
                <a:solidFill>
                  <a:srgbClr val="636362"/>
                </a:solidFill>
              </a:defRPr>
            </a:lvl4pPr>
            <a:lvl5pPr marL="1828800" indent="0">
              <a:buNone/>
              <a:defRPr sz="1800">
                <a:solidFill>
                  <a:srgbClr val="636362"/>
                </a:solidFill>
              </a:defRPr>
            </a:lvl5pPr>
          </a:lstStyle>
          <a:p>
            <a:pPr lvl="0"/>
            <a:r>
              <a:rPr lang="de-DE" dirty="0"/>
              <a:t>Subheadline eingeben</a:t>
            </a:r>
          </a:p>
        </p:txBody>
      </p:sp>
      <p:pic>
        <p:nvPicPr>
          <p:cNvPr id="16" name="Grafik 15">
            <a:extLst>
              <a:ext uri="{FF2B5EF4-FFF2-40B4-BE49-F238E27FC236}">
                <a16:creationId xmlns:a16="http://schemas.microsoft.com/office/drawing/2014/main" id="{88F5B9A3-07D1-2142-B838-462AE654C2B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747542" y="5529679"/>
            <a:ext cx="2087821" cy="995517"/>
          </a:xfrm>
          <a:prstGeom prst="rect">
            <a:avLst/>
          </a:prstGeom>
        </p:spPr>
      </p:pic>
    </p:spTree>
    <p:extLst>
      <p:ext uri="{BB962C8B-B14F-4D97-AF65-F5344CB8AC3E}">
        <p14:creationId xmlns:p14="http://schemas.microsoft.com/office/powerpoint/2010/main" val="854024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entagenda">
    <p:spTree>
      <p:nvGrpSpPr>
        <p:cNvPr id="1" name=""/>
        <p:cNvGrpSpPr/>
        <p:nvPr/>
      </p:nvGrpSpPr>
      <p:grpSpPr>
        <a:xfrm>
          <a:off x="0" y="0"/>
          <a:ext cx="0" cy="0"/>
          <a:chOff x="0" y="0"/>
          <a:chExt cx="0" cy="0"/>
        </a:xfrm>
      </p:grpSpPr>
      <p:sp>
        <p:nvSpPr>
          <p:cNvPr id="3" name="Rechteck 2"/>
          <p:cNvSpPr/>
          <p:nvPr userDrawn="1"/>
        </p:nvSpPr>
        <p:spPr>
          <a:xfrm>
            <a:off x="213838" y="1458913"/>
            <a:ext cx="11760675" cy="850828"/>
          </a:xfrm>
          <a:prstGeom prst="rect">
            <a:avLst/>
          </a:prstGeom>
          <a:solidFill>
            <a:schemeClr val="bg1">
              <a:lumMod val="9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lIns="0" tIns="0" rIns="0" bIns="0" rtlCol="0" anchor="ctr"/>
          <a:lstStyle/>
          <a:p>
            <a:pPr algn="ctr"/>
            <a:endParaRPr lang="de-DE" sz="1400" dirty="0">
              <a:solidFill>
                <a:schemeClr val="tx1"/>
              </a:solidFill>
              <a:latin typeface="Arial" panose="020B0604020202020204" pitchFamily="34" charset="0"/>
              <a:cs typeface="Arial" panose="020B0604020202020204" pitchFamily="34" charset="0"/>
            </a:endParaRPr>
          </a:p>
        </p:txBody>
      </p:sp>
      <p:sp>
        <p:nvSpPr>
          <p:cNvPr id="15" name="Rechteck 14"/>
          <p:cNvSpPr/>
          <p:nvPr userDrawn="1"/>
        </p:nvSpPr>
        <p:spPr>
          <a:xfrm>
            <a:off x="213838" y="5216597"/>
            <a:ext cx="11760675" cy="850828"/>
          </a:xfrm>
          <a:prstGeom prst="rect">
            <a:avLst/>
          </a:prstGeom>
          <a:solidFill>
            <a:schemeClr val="bg1">
              <a:lumMod val="9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lIns="0" tIns="0" rIns="0" bIns="0" rtlCol="0" anchor="ctr"/>
          <a:lstStyle/>
          <a:p>
            <a:pPr algn="ctr"/>
            <a:endParaRPr lang="de-DE" sz="1400" dirty="0">
              <a:solidFill>
                <a:schemeClr val="tx1"/>
              </a:solidFill>
              <a:latin typeface="Arial" panose="020B0604020202020204" pitchFamily="34" charset="0"/>
              <a:cs typeface="Arial" panose="020B0604020202020204" pitchFamily="34" charset="0"/>
            </a:endParaRPr>
          </a:p>
        </p:txBody>
      </p:sp>
      <p:sp>
        <p:nvSpPr>
          <p:cNvPr id="16" name="Rechteck 15"/>
          <p:cNvSpPr/>
          <p:nvPr userDrawn="1"/>
        </p:nvSpPr>
        <p:spPr>
          <a:xfrm>
            <a:off x="204303" y="2453053"/>
            <a:ext cx="3822886" cy="2611315"/>
          </a:xfrm>
          <a:prstGeom prst="rect">
            <a:avLst/>
          </a:prstGeom>
          <a:solidFill>
            <a:schemeClr val="bg1">
              <a:lumMod val="8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lIns="0" tIns="0" rIns="0" bIns="0" rtlCol="0" anchor="ctr"/>
          <a:lstStyle/>
          <a:p>
            <a:pPr algn="ctr"/>
            <a:endParaRPr lang="de-DE" sz="1400" dirty="0">
              <a:solidFill>
                <a:schemeClr val="tx1"/>
              </a:solidFill>
              <a:latin typeface="Arial" panose="020B0604020202020204" pitchFamily="34" charset="0"/>
              <a:cs typeface="Arial" panose="020B0604020202020204" pitchFamily="34" charset="0"/>
            </a:endParaRPr>
          </a:p>
        </p:txBody>
      </p:sp>
      <p:sp>
        <p:nvSpPr>
          <p:cNvPr id="17" name="Rechteck 16"/>
          <p:cNvSpPr/>
          <p:nvPr userDrawn="1"/>
        </p:nvSpPr>
        <p:spPr>
          <a:xfrm>
            <a:off x="8152614" y="2453055"/>
            <a:ext cx="3821899" cy="2611314"/>
          </a:xfrm>
          <a:prstGeom prst="rect">
            <a:avLst/>
          </a:prstGeom>
          <a:solidFill>
            <a:schemeClr val="bg1">
              <a:lumMod val="8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lIns="0" tIns="0" rIns="0" bIns="0" rtlCol="0" anchor="ctr"/>
          <a:lstStyle/>
          <a:p>
            <a:pPr algn="ctr"/>
            <a:endParaRPr lang="de-DE" sz="1400" dirty="0">
              <a:solidFill>
                <a:schemeClr val="tx1"/>
              </a:solidFill>
              <a:latin typeface="Arial" panose="020B0604020202020204" pitchFamily="34" charset="0"/>
              <a:cs typeface="Arial" panose="020B0604020202020204" pitchFamily="34" charset="0"/>
            </a:endParaRPr>
          </a:p>
        </p:txBody>
      </p:sp>
      <p:sp>
        <p:nvSpPr>
          <p:cNvPr id="18" name="Rechteck 17"/>
          <p:cNvSpPr/>
          <p:nvPr userDrawn="1"/>
        </p:nvSpPr>
        <p:spPr>
          <a:xfrm>
            <a:off x="4184935" y="2453055"/>
            <a:ext cx="3821899" cy="2611314"/>
          </a:xfrm>
          <a:prstGeom prst="rect">
            <a:avLst/>
          </a:prstGeom>
          <a:solidFill>
            <a:schemeClr val="bg1">
              <a:lumMod val="95000"/>
            </a:schemeClr>
          </a:solidFill>
          <a:ln>
            <a:noFill/>
          </a:ln>
        </p:spPr>
        <p:style>
          <a:lnRef idx="2">
            <a:schemeClr val="accent1">
              <a:shade val="50000"/>
            </a:schemeClr>
          </a:lnRef>
          <a:fillRef idx="1001">
            <a:schemeClr val="dk2"/>
          </a:fillRef>
          <a:effectRef idx="0">
            <a:schemeClr val="accent1"/>
          </a:effectRef>
          <a:fontRef idx="minor">
            <a:schemeClr val="lt1"/>
          </a:fontRef>
        </p:style>
        <p:txBody>
          <a:bodyPr lIns="0" tIns="0" rIns="0" bIns="0" rtlCol="0" anchor="ctr"/>
          <a:lstStyle/>
          <a:p>
            <a:pPr algn="ctr"/>
            <a:endParaRPr lang="de-DE" sz="1400" dirty="0">
              <a:solidFill>
                <a:schemeClr val="tx1"/>
              </a:solidFill>
              <a:latin typeface="Arial" panose="020B0604020202020204" pitchFamily="34" charset="0"/>
              <a:cs typeface="Arial" panose="020B0604020202020204" pitchFamily="34" charset="0"/>
            </a:endParaRPr>
          </a:p>
        </p:txBody>
      </p:sp>
      <p:sp>
        <p:nvSpPr>
          <p:cNvPr id="36" name="Textplatzhalter 4"/>
          <p:cNvSpPr>
            <a:spLocks noGrp="1"/>
          </p:cNvSpPr>
          <p:nvPr>
            <p:ph type="body" sz="quarter" idx="11" hasCustomPrompt="1"/>
          </p:nvPr>
        </p:nvSpPr>
        <p:spPr>
          <a:xfrm>
            <a:off x="263815" y="2770309"/>
            <a:ext cx="3703890" cy="2294059"/>
          </a:xfrm>
          <a:prstGeom prst="rect">
            <a:avLst/>
          </a:prstGeom>
          <a:noFill/>
        </p:spPr>
        <p:txBody>
          <a:bodyPr lIns="0" tIns="0" rIns="0" bIns="0">
            <a:normAutofit/>
          </a:bodyPr>
          <a:lstStyle>
            <a:lvl1pPr algn="ctr">
              <a:spcAft>
                <a:spcPts val="400"/>
              </a:spcAft>
              <a:defRPr sz="1400" b="0">
                <a:solidFill>
                  <a:schemeClr val="tx1"/>
                </a:solidFill>
                <a:latin typeface="Arial" panose="020B0604020202020204" pitchFamily="34" charset="0"/>
                <a:cs typeface="Arial" panose="020B0604020202020204" pitchFamily="34" charset="0"/>
              </a:defRPr>
            </a:lvl1pPr>
            <a:lvl2pPr>
              <a:defRPr sz="1467" b="0">
                <a:latin typeface="+mn-lt"/>
              </a:defRPr>
            </a:lvl2pPr>
            <a:lvl3pPr>
              <a:defRPr sz="1467" b="0">
                <a:latin typeface="+mn-lt"/>
              </a:defRPr>
            </a:lvl3pPr>
            <a:lvl4pPr>
              <a:defRPr sz="1467" b="0">
                <a:latin typeface="+mn-lt"/>
              </a:defRPr>
            </a:lvl4pPr>
            <a:lvl5pPr>
              <a:defRPr sz="1467" b="0">
                <a:latin typeface="+mn-lt"/>
              </a:defRPr>
            </a:lvl5pPr>
          </a:lstStyle>
          <a:p>
            <a:r>
              <a:rPr lang="de-DE" dirty="0"/>
              <a:t>Welche Informationen und Materialien existieren bereits und sind von Bedeutung für den Anlass?</a:t>
            </a:r>
          </a:p>
        </p:txBody>
      </p:sp>
      <p:sp>
        <p:nvSpPr>
          <p:cNvPr id="37" name="Textplatzhalter 4"/>
          <p:cNvSpPr>
            <a:spLocks noGrp="1"/>
          </p:cNvSpPr>
          <p:nvPr>
            <p:ph type="body" sz="quarter" idx="12" hasCustomPrompt="1"/>
          </p:nvPr>
        </p:nvSpPr>
        <p:spPr>
          <a:xfrm>
            <a:off x="4243954" y="2770309"/>
            <a:ext cx="3703890" cy="2294059"/>
          </a:xfrm>
          <a:prstGeom prst="rect">
            <a:avLst/>
          </a:prstGeom>
          <a:noFill/>
        </p:spPr>
        <p:txBody>
          <a:bodyPr lIns="0" tIns="0" rIns="0" bIns="0">
            <a:normAutofit/>
          </a:bodyPr>
          <a:lstStyle>
            <a:lvl1pPr algn="ctr">
              <a:spcAft>
                <a:spcPts val="400"/>
              </a:spcAft>
              <a:defRPr sz="1400" b="0" baseline="0">
                <a:solidFill>
                  <a:schemeClr val="tx1"/>
                </a:solidFill>
                <a:latin typeface="Arial" panose="020B0604020202020204" pitchFamily="34" charset="0"/>
                <a:cs typeface="Arial" panose="020B0604020202020204" pitchFamily="34" charset="0"/>
              </a:defRPr>
            </a:lvl1pPr>
            <a:lvl2pPr>
              <a:defRPr sz="1467" b="0">
                <a:latin typeface="+mn-lt"/>
              </a:defRPr>
            </a:lvl2pPr>
            <a:lvl3pPr>
              <a:defRPr sz="1467" b="0">
                <a:latin typeface="+mn-lt"/>
              </a:defRPr>
            </a:lvl3pPr>
            <a:lvl4pPr>
              <a:defRPr sz="1467" b="0">
                <a:latin typeface="+mn-lt"/>
              </a:defRPr>
            </a:lvl4pPr>
            <a:lvl5pPr>
              <a:defRPr sz="1467" b="0">
                <a:latin typeface="+mn-lt"/>
              </a:defRPr>
            </a:lvl5pPr>
          </a:lstStyle>
          <a:p>
            <a:pPr lvl="0"/>
            <a:r>
              <a:rPr lang="de-DE" dirty="0"/>
              <a:t>Wie soll der gemeinsame Arbeitsprozess gestaltet werden?</a:t>
            </a:r>
          </a:p>
        </p:txBody>
      </p:sp>
      <p:sp>
        <p:nvSpPr>
          <p:cNvPr id="38" name="Textplatzhalter 4"/>
          <p:cNvSpPr>
            <a:spLocks noGrp="1"/>
          </p:cNvSpPr>
          <p:nvPr>
            <p:ph type="body" sz="quarter" idx="13" hasCustomPrompt="1"/>
          </p:nvPr>
        </p:nvSpPr>
        <p:spPr>
          <a:xfrm>
            <a:off x="8211632" y="2770309"/>
            <a:ext cx="3703890" cy="2294059"/>
          </a:xfrm>
          <a:prstGeom prst="rect">
            <a:avLst/>
          </a:prstGeom>
          <a:noFill/>
        </p:spPr>
        <p:txBody>
          <a:bodyPr lIns="0" tIns="0" rIns="0" bIns="0">
            <a:normAutofit/>
          </a:bodyPr>
          <a:lstStyle>
            <a:lvl1pPr algn="ctr">
              <a:spcAft>
                <a:spcPts val="400"/>
              </a:spcAft>
              <a:defRPr sz="1400" b="0">
                <a:solidFill>
                  <a:schemeClr val="tx1"/>
                </a:solidFill>
                <a:latin typeface="Arial" panose="020B0604020202020204" pitchFamily="34" charset="0"/>
                <a:cs typeface="Arial" panose="020B0604020202020204" pitchFamily="34" charset="0"/>
              </a:defRPr>
            </a:lvl1pPr>
            <a:lvl2pPr>
              <a:defRPr sz="1467" b="0">
                <a:latin typeface="+mn-lt"/>
              </a:defRPr>
            </a:lvl2pPr>
            <a:lvl3pPr>
              <a:defRPr sz="1467" b="0">
                <a:latin typeface="+mn-lt"/>
              </a:defRPr>
            </a:lvl3pPr>
            <a:lvl4pPr>
              <a:defRPr sz="1467" b="0">
                <a:latin typeface="+mn-lt"/>
              </a:defRPr>
            </a:lvl4pPr>
            <a:lvl5pPr>
              <a:defRPr sz="1467" b="0">
                <a:latin typeface="+mn-lt"/>
              </a:defRPr>
            </a:lvl5pPr>
          </a:lstStyle>
          <a:p>
            <a:pPr lvl="0"/>
            <a:r>
              <a:rPr lang="de-DE" dirty="0"/>
              <a:t>Was soll am Ende der Zusammenarbeit als konkretes Resultat vorliegen?</a:t>
            </a:r>
          </a:p>
        </p:txBody>
      </p:sp>
      <p:sp>
        <p:nvSpPr>
          <p:cNvPr id="39" name="Textplatzhalter 4"/>
          <p:cNvSpPr>
            <a:spLocks noGrp="1"/>
          </p:cNvSpPr>
          <p:nvPr>
            <p:ph type="body" sz="quarter" idx="14" hasCustomPrompt="1"/>
          </p:nvPr>
        </p:nvSpPr>
        <p:spPr>
          <a:xfrm>
            <a:off x="303597" y="5555617"/>
            <a:ext cx="11582006" cy="487400"/>
          </a:xfrm>
          <a:prstGeom prst="rect">
            <a:avLst/>
          </a:prstGeom>
          <a:noFill/>
        </p:spPr>
        <p:txBody>
          <a:bodyPr lIns="0" tIns="0" rIns="0" bIns="0">
            <a:normAutofit/>
          </a:bodyPr>
          <a:lstStyle>
            <a:lvl1pPr algn="ctr">
              <a:spcAft>
                <a:spcPts val="400"/>
              </a:spcAft>
              <a:defRPr sz="1400" b="0">
                <a:solidFill>
                  <a:schemeClr val="tx1"/>
                </a:solidFill>
                <a:latin typeface="Arial" panose="020B0604020202020204" pitchFamily="34" charset="0"/>
                <a:cs typeface="Arial" panose="020B0604020202020204" pitchFamily="34" charset="0"/>
              </a:defRPr>
            </a:lvl1pPr>
            <a:lvl2pPr>
              <a:defRPr sz="1467" b="0">
                <a:latin typeface="+mn-lt"/>
              </a:defRPr>
            </a:lvl2pPr>
            <a:lvl3pPr>
              <a:defRPr sz="1467" b="0">
                <a:latin typeface="+mn-lt"/>
              </a:defRPr>
            </a:lvl3pPr>
            <a:lvl4pPr>
              <a:defRPr sz="1467" b="0">
                <a:latin typeface="+mn-lt"/>
              </a:defRPr>
            </a:lvl4pPr>
            <a:lvl5pPr>
              <a:defRPr sz="1467" b="0">
                <a:latin typeface="+mn-lt"/>
              </a:defRPr>
            </a:lvl5pPr>
          </a:lstStyle>
          <a:p>
            <a:pPr lvl="0"/>
            <a:r>
              <a:rPr lang="de-DE" dirty="0"/>
              <a:t>Welche Ressourcen stehen zur Verfügung?</a:t>
            </a:r>
          </a:p>
        </p:txBody>
      </p:sp>
      <p:sp>
        <p:nvSpPr>
          <p:cNvPr id="5" name="Textplatzhalter 4"/>
          <p:cNvSpPr>
            <a:spLocks noGrp="1"/>
          </p:cNvSpPr>
          <p:nvPr>
            <p:ph type="body" sz="quarter" idx="10" hasCustomPrompt="1"/>
          </p:nvPr>
        </p:nvSpPr>
        <p:spPr>
          <a:xfrm>
            <a:off x="303597" y="1767047"/>
            <a:ext cx="11582006" cy="508831"/>
          </a:xfrm>
          <a:prstGeom prst="rect">
            <a:avLst/>
          </a:prstGeom>
          <a:noFill/>
        </p:spPr>
        <p:txBody>
          <a:bodyPr lIns="0" tIns="0" rIns="0" bIns="0">
            <a:normAutofit/>
          </a:bodyPr>
          <a:lstStyle>
            <a:lvl1pPr algn="ctr">
              <a:spcAft>
                <a:spcPts val="400"/>
              </a:spcAft>
              <a:defRPr sz="1400" b="0">
                <a:solidFill>
                  <a:schemeClr val="tx1"/>
                </a:solidFill>
                <a:latin typeface="Arial" panose="020B0604020202020204" pitchFamily="34" charset="0"/>
                <a:cs typeface="Arial" panose="020B0604020202020204" pitchFamily="34" charset="0"/>
              </a:defRPr>
            </a:lvl1pPr>
            <a:lvl2pPr>
              <a:defRPr sz="1467" b="0">
                <a:latin typeface="+mn-lt"/>
              </a:defRPr>
            </a:lvl2pPr>
            <a:lvl3pPr>
              <a:defRPr sz="1467" b="0">
                <a:latin typeface="+mn-lt"/>
              </a:defRPr>
            </a:lvl3pPr>
            <a:lvl4pPr>
              <a:defRPr sz="1467" b="0">
                <a:latin typeface="+mn-lt"/>
              </a:defRPr>
            </a:lvl4pPr>
            <a:lvl5pPr>
              <a:defRPr sz="1467" b="0">
                <a:latin typeface="+mn-lt"/>
              </a:defRPr>
            </a:lvl5pPr>
          </a:lstStyle>
          <a:p>
            <a:r>
              <a:rPr lang="de-DE" dirty="0"/>
              <a:t>Warum findet der Arbeitsanlass statt? </a:t>
            </a:r>
          </a:p>
        </p:txBody>
      </p:sp>
      <p:sp>
        <p:nvSpPr>
          <p:cNvPr id="40" name="Rechteck 33"/>
          <p:cNvSpPr>
            <a:spLocks noChangeArrowheads="1"/>
          </p:cNvSpPr>
          <p:nvPr userDrawn="1"/>
        </p:nvSpPr>
        <p:spPr bwMode="auto">
          <a:xfrm>
            <a:off x="11092861" y="6418710"/>
            <a:ext cx="881652" cy="153888"/>
          </a:xfrm>
          <a:prstGeom prst="rect">
            <a:avLst/>
          </a:prstGeom>
          <a:noFill/>
          <a:ln w="19050" algn="ctr">
            <a:noFill/>
            <a:round/>
            <a:headEnd/>
            <a:tailEnd/>
          </a:ln>
        </p:spPr>
        <p:txBody>
          <a:bodyPr wrap="none" lIns="0" tIns="0" rIns="0" bIns="0" anchor="ctr">
            <a:spAutoFit/>
          </a:bodyPr>
          <a:lstStyle/>
          <a:p>
            <a:pPr algn="ctr" eaLnBrk="0" hangingPunct="0">
              <a:spcBef>
                <a:spcPts val="0"/>
              </a:spcBef>
            </a:pPr>
            <a:r>
              <a:rPr lang="de-DE" altLang="de-DE" sz="1000" cap="all" baseline="0" dirty="0" err="1">
                <a:solidFill>
                  <a:schemeClr val="tx1"/>
                </a:solidFill>
                <a:latin typeface="Arial" panose="020B0604020202020204" pitchFamily="34" charset="0"/>
                <a:ea typeface="+mn-ea"/>
                <a:cs typeface="Arial" panose="020B0604020202020204" pitchFamily="34" charset="0"/>
              </a:rPr>
              <a:t>Pentagenda</a:t>
            </a:r>
            <a:endParaRPr lang="de-DE" altLang="de-DE" sz="1000" cap="all" baseline="0" dirty="0">
              <a:solidFill>
                <a:schemeClr val="tx1"/>
              </a:solidFill>
              <a:latin typeface="Arial" panose="020B0604020202020204" pitchFamily="34" charset="0"/>
              <a:ea typeface="+mn-ea"/>
              <a:cs typeface="Arial" panose="020B0604020202020204" pitchFamily="34" charset="0"/>
            </a:endParaRPr>
          </a:p>
        </p:txBody>
      </p:sp>
      <p:sp>
        <p:nvSpPr>
          <p:cNvPr id="9" name="Textfeld 8"/>
          <p:cNvSpPr txBox="1"/>
          <p:nvPr userDrawn="1"/>
        </p:nvSpPr>
        <p:spPr>
          <a:xfrm>
            <a:off x="4627294" y="1569149"/>
            <a:ext cx="2905844" cy="172355"/>
          </a:xfrm>
          <a:prstGeom prst="rect">
            <a:avLst/>
          </a:prstGeom>
          <a:noFill/>
          <a:ln>
            <a:noFill/>
          </a:ln>
        </p:spPr>
        <p:txBody>
          <a:bodyPr vert="horz" wrap="square" lIns="0" tIns="0" rIns="0" bIns="0" rtlCol="0" anchor="ctr">
            <a:spAutoFit/>
          </a:bodyPr>
          <a:lstStyle>
            <a:lvl1pPr marL="0" lvl="0" indent="0" algn="ctr" eaLnBrk="0" hangingPunct="0">
              <a:lnSpc>
                <a:spcPct val="100000"/>
              </a:lnSpc>
              <a:spcBef>
                <a:spcPts val="0"/>
              </a:spcBef>
              <a:spcAft>
                <a:spcPts val="0"/>
              </a:spcAft>
              <a:buFont typeface="Arial" panose="020B0604020202020204" pitchFamily="34" charset="0"/>
              <a:buNone/>
              <a:defRPr sz="1600" baseline="0">
                <a:solidFill>
                  <a:schemeClr val="bg1"/>
                </a:solidFill>
                <a:latin typeface="+mj-lt"/>
                <a:ea typeface="ヒラギノ角ゴ Pro W3" charset="0"/>
                <a:cs typeface="TheSansB W5 Plain" pitchFamily="34" charset="0"/>
              </a:defRPr>
            </a:lvl1pPr>
            <a:lvl2pPr marL="266700" indent="0" eaLnBrk="0" hangingPunct="0">
              <a:spcBef>
                <a:spcPts val="0"/>
              </a:spcBef>
              <a:spcAft>
                <a:spcPts val="600"/>
              </a:spcAft>
              <a:buFont typeface="Arial" panose="020B0604020202020204" pitchFamily="34" charset="0"/>
              <a:buNone/>
              <a:defRPr sz="1800">
                <a:ea typeface="ヒラギノ角ゴ Pro W3" charset="0"/>
              </a:defRPr>
            </a:lvl2pPr>
            <a:lvl3pPr marL="534988" indent="0" eaLnBrk="0" hangingPunct="0">
              <a:spcBef>
                <a:spcPts val="0"/>
              </a:spcBef>
              <a:spcAft>
                <a:spcPts val="600"/>
              </a:spcAft>
              <a:buFont typeface="Arial" panose="020B0604020202020204" pitchFamily="34" charset="0"/>
              <a:buNone/>
              <a:defRPr sz="1800">
                <a:ea typeface="ヒラギノ角ゴ Pro W3" charset="0"/>
              </a:defRPr>
            </a:lvl3pPr>
            <a:lvl4pPr marL="801688" indent="0" eaLnBrk="0" hangingPunct="0">
              <a:spcBef>
                <a:spcPts val="0"/>
              </a:spcBef>
              <a:spcAft>
                <a:spcPts val="600"/>
              </a:spcAft>
              <a:buFont typeface="Arial" panose="020B0604020202020204" pitchFamily="34" charset="0"/>
              <a:buNone/>
              <a:defRPr sz="1800">
                <a:ea typeface="ヒラギノ角ゴ Pro W3" charset="0"/>
              </a:defRPr>
            </a:lvl4pPr>
            <a:lvl5pPr marL="1077912" indent="0" eaLnBrk="0" hangingPunct="0">
              <a:spcBef>
                <a:spcPts val="0"/>
              </a:spcBef>
              <a:spcAft>
                <a:spcPts val="600"/>
              </a:spcAft>
              <a:buFont typeface="Arial" panose="020B0604020202020204" pitchFamily="34" charset="0"/>
              <a:buNone/>
              <a:defRPr sz="1800">
                <a:ea typeface="ヒラギノ角ゴ Pro W3" charset="0"/>
              </a:defRPr>
            </a:lvl5pPr>
            <a:lvl6pPr marL="2514600" indent="-228600">
              <a:spcBef>
                <a:spcPct val="20000"/>
              </a:spcBef>
              <a:buFont typeface="Arial" panose="020B0604020202020204" pitchFamily="34" charset="0"/>
              <a:buChar char="•"/>
              <a:defRPr sz="2000">
                <a:latin typeface="+mn-lt"/>
                <a:ea typeface="+mn-ea"/>
              </a:defRPr>
            </a:lvl6pPr>
            <a:lvl7pPr marL="2971800" indent="-228600">
              <a:spcBef>
                <a:spcPct val="20000"/>
              </a:spcBef>
              <a:buFont typeface="Arial" panose="020B0604020202020204" pitchFamily="34" charset="0"/>
              <a:buChar char="•"/>
              <a:defRPr sz="2000">
                <a:latin typeface="+mn-lt"/>
                <a:ea typeface="+mn-ea"/>
              </a:defRPr>
            </a:lvl7pPr>
            <a:lvl8pPr marL="3429000" indent="-228600">
              <a:spcBef>
                <a:spcPct val="20000"/>
              </a:spcBef>
              <a:buFont typeface="Arial" panose="020B0604020202020204" pitchFamily="34" charset="0"/>
              <a:buChar char="•"/>
              <a:defRPr sz="2000">
                <a:latin typeface="+mn-lt"/>
                <a:ea typeface="+mn-ea"/>
              </a:defRPr>
            </a:lvl8pPr>
            <a:lvl9pPr marL="3886200" indent="-228600">
              <a:spcBef>
                <a:spcPct val="20000"/>
              </a:spcBef>
              <a:buFont typeface="Arial" panose="020B0604020202020204" pitchFamily="34" charset="0"/>
              <a:buChar char="•"/>
              <a:defRPr sz="2000">
                <a:latin typeface="+mn-lt"/>
                <a:ea typeface="+mn-ea"/>
              </a:defRPr>
            </a:lvl9pPr>
          </a:lstStyle>
          <a:p>
            <a:pPr lvl="0" algn="ctr">
              <a:lnSpc>
                <a:spcPct val="80000"/>
              </a:lnSpc>
            </a:pPr>
            <a:r>
              <a:rPr lang="de-DE" sz="1400" b="1" cap="all" baseline="0" dirty="0">
                <a:solidFill>
                  <a:schemeClr val="tx1"/>
                </a:solidFill>
                <a:latin typeface="Arial" panose="020B0604020202020204" pitchFamily="34" charset="0"/>
                <a:cs typeface="Arial" panose="020B0604020202020204" pitchFamily="34" charset="0"/>
              </a:rPr>
              <a:t>Sinn und Zweck (1)</a:t>
            </a:r>
          </a:p>
        </p:txBody>
      </p:sp>
      <p:sp>
        <p:nvSpPr>
          <p:cNvPr id="10" name="Textfeld 9"/>
          <p:cNvSpPr txBox="1"/>
          <p:nvPr userDrawn="1"/>
        </p:nvSpPr>
        <p:spPr>
          <a:xfrm>
            <a:off x="453468" y="2551317"/>
            <a:ext cx="3324679" cy="172355"/>
          </a:xfrm>
          <a:prstGeom prst="rect">
            <a:avLst/>
          </a:prstGeom>
          <a:noFill/>
          <a:ln>
            <a:noFill/>
          </a:ln>
        </p:spPr>
        <p:txBody>
          <a:bodyPr vert="horz" wrap="square" lIns="0" tIns="0" rIns="0" bIns="0" rtlCol="0" anchor="ctr">
            <a:spAutoFit/>
          </a:bodyPr>
          <a:lstStyle>
            <a:defPPr>
              <a:defRPr lang="de-DE"/>
            </a:defPPr>
            <a:lvl1pPr marL="0" lvl="0" indent="0" algn="ctr" eaLnBrk="0" hangingPunct="0">
              <a:lnSpc>
                <a:spcPct val="100000"/>
              </a:lnSpc>
              <a:spcBef>
                <a:spcPts val="0"/>
              </a:spcBef>
              <a:spcAft>
                <a:spcPts val="0"/>
              </a:spcAft>
              <a:buFont typeface="Arial" panose="020B0604020202020204" pitchFamily="34" charset="0"/>
              <a:buNone/>
              <a:defRPr sz="1200" cap="all" baseline="0">
                <a:solidFill>
                  <a:schemeClr val="accent4">
                    <a:lumMod val="75000"/>
                  </a:schemeClr>
                </a:solidFill>
                <a:latin typeface="+mj-lt"/>
                <a:ea typeface="ヒラギノ角ゴ Pro W3" charset="0"/>
                <a:cs typeface="TheSansB W5 Plain" pitchFamily="34" charset="0"/>
              </a:defRPr>
            </a:lvl1pPr>
            <a:lvl2pPr marL="266700" indent="0" eaLnBrk="0" hangingPunct="0">
              <a:spcBef>
                <a:spcPts val="0"/>
              </a:spcBef>
              <a:spcAft>
                <a:spcPts val="600"/>
              </a:spcAft>
              <a:buFont typeface="Arial" panose="020B0604020202020204" pitchFamily="34" charset="0"/>
              <a:buNone/>
              <a:defRPr sz="1800">
                <a:ea typeface="ヒラギノ角ゴ Pro W3" charset="0"/>
              </a:defRPr>
            </a:lvl2pPr>
            <a:lvl3pPr marL="534988" indent="0" eaLnBrk="0" hangingPunct="0">
              <a:spcBef>
                <a:spcPts val="0"/>
              </a:spcBef>
              <a:spcAft>
                <a:spcPts val="600"/>
              </a:spcAft>
              <a:buFont typeface="Arial" panose="020B0604020202020204" pitchFamily="34" charset="0"/>
              <a:buNone/>
              <a:defRPr sz="1800">
                <a:ea typeface="ヒラギノ角ゴ Pro W3" charset="0"/>
              </a:defRPr>
            </a:lvl3pPr>
            <a:lvl4pPr marL="801688" indent="0" eaLnBrk="0" hangingPunct="0">
              <a:spcBef>
                <a:spcPts val="0"/>
              </a:spcBef>
              <a:spcAft>
                <a:spcPts val="600"/>
              </a:spcAft>
              <a:buFont typeface="Arial" panose="020B0604020202020204" pitchFamily="34" charset="0"/>
              <a:buNone/>
              <a:defRPr sz="1800">
                <a:ea typeface="ヒラギノ角ゴ Pro W3" charset="0"/>
              </a:defRPr>
            </a:lvl4pPr>
            <a:lvl5pPr marL="1077912" indent="0" eaLnBrk="0" hangingPunct="0">
              <a:spcBef>
                <a:spcPts val="0"/>
              </a:spcBef>
              <a:spcAft>
                <a:spcPts val="600"/>
              </a:spcAft>
              <a:buFont typeface="Arial" panose="020B0604020202020204" pitchFamily="34" charset="0"/>
              <a:buNone/>
              <a:defRPr sz="1800">
                <a:ea typeface="ヒラギノ角ゴ Pro W3" charset="0"/>
              </a:defRPr>
            </a:lvl5pPr>
            <a:lvl6pPr marL="2514600" indent="-228600">
              <a:spcBef>
                <a:spcPct val="20000"/>
              </a:spcBef>
              <a:buFont typeface="Arial" panose="020B0604020202020204" pitchFamily="34" charset="0"/>
              <a:buChar char="•"/>
              <a:defRPr sz="2000">
                <a:latin typeface="+mn-lt"/>
                <a:ea typeface="+mn-ea"/>
              </a:defRPr>
            </a:lvl6pPr>
            <a:lvl7pPr marL="2971800" indent="-228600">
              <a:spcBef>
                <a:spcPct val="20000"/>
              </a:spcBef>
              <a:buFont typeface="Arial" panose="020B0604020202020204" pitchFamily="34" charset="0"/>
              <a:buChar char="•"/>
              <a:defRPr sz="2000">
                <a:latin typeface="+mn-lt"/>
                <a:ea typeface="+mn-ea"/>
              </a:defRPr>
            </a:lvl7pPr>
            <a:lvl8pPr marL="3429000" indent="-228600">
              <a:spcBef>
                <a:spcPct val="20000"/>
              </a:spcBef>
              <a:buFont typeface="Arial" panose="020B0604020202020204" pitchFamily="34" charset="0"/>
              <a:buChar char="•"/>
              <a:defRPr sz="2000">
                <a:latin typeface="+mn-lt"/>
                <a:ea typeface="+mn-ea"/>
              </a:defRPr>
            </a:lvl8pPr>
            <a:lvl9pPr marL="3886200" indent="-228600">
              <a:spcBef>
                <a:spcPct val="20000"/>
              </a:spcBef>
              <a:buFont typeface="Arial" panose="020B0604020202020204" pitchFamily="34" charset="0"/>
              <a:buChar char="•"/>
              <a:defRPr sz="2000">
                <a:latin typeface="+mn-lt"/>
                <a:ea typeface="+mn-ea"/>
              </a:defRPr>
            </a:lvl9pPr>
          </a:lstStyle>
          <a:p>
            <a:pPr lvl="0" algn="ctr">
              <a:lnSpc>
                <a:spcPct val="80000"/>
              </a:lnSpc>
            </a:pPr>
            <a:r>
              <a:rPr lang="de-DE" sz="1400" b="1" dirty="0">
                <a:solidFill>
                  <a:schemeClr val="tx1"/>
                </a:solidFill>
                <a:latin typeface="Arial" panose="020B0604020202020204" pitchFamily="34" charset="0"/>
                <a:cs typeface="Arial" panose="020B0604020202020204" pitchFamily="34" charset="0"/>
              </a:rPr>
              <a:t>Relevanter Input (3) </a:t>
            </a:r>
          </a:p>
        </p:txBody>
      </p:sp>
      <p:sp>
        <p:nvSpPr>
          <p:cNvPr id="11" name="Textfeld 10"/>
          <p:cNvSpPr txBox="1"/>
          <p:nvPr userDrawn="1"/>
        </p:nvSpPr>
        <p:spPr>
          <a:xfrm>
            <a:off x="4483369" y="2560414"/>
            <a:ext cx="3225175" cy="172355"/>
          </a:xfrm>
          <a:prstGeom prst="rect">
            <a:avLst/>
          </a:prstGeom>
          <a:noFill/>
          <a:ln>
            <a:noFill/>
          </a:ln>
        </p:spPr>
        <p:txBody>
          <a:bodyPr vert="horz" wrap="square" lIns="0" tIns="0" rIns="0" bIns="0" rtlCol="0" anchor="ctr">
            <a:spAutoFit/>
          </a:bodyPr>
          <a:lstStyle>
            <a:defPPr>
              <a:defRPr lang="de-DE"/>
            </a:defPPr>
            <a:lvl1pPr marL="0" lvl="0" indent="0" eaLnBrk="0" hangingPunct="0">
              <a:lnSpc>
                <a:spcPct val="100000"/>
              </a:lnSpc>
              <a:spcBef>
                <a:spcPts val="0"/>
              </a:spcBef>
              <a:spcAft>
                <a:spcPts val="0"/>
              </a:spcAft>
              <a:buFont typeface="Arial" panose="020B0604020202020204" pitchFamily="34" charset="0"/>
              <a:buNone/>
              <a:defRPr sz="1200" cap="all" baseline="0">
                <a:solidFill>
                  <a:schemeClr val="accent4">
                    <a:lumMod val="75000"/>
                  </a:schemeClr>
                </a:solidFill>
                <a:latin typeface="+mj-lt"/>
                <a:ea typeface="ヒラギノ角ゴ Pro W3" charset="0"/>
                <a:cs typeface="TheSansB W5 Plain" pitchFamily="34" charset="0"/>
              </a:defRPr>
            </a:lvl1pPr>
            <a:lvl2pPr marL="266700" indent="0" eaLnBrk="0" hangingPunct="0">
              <a:spcBef>
                <a:spcPts val="0"/>
              </a:spcBef>
              <a:spcAft>
                <a:spcPts val="600"/>
              </a:spcAft>
              <a:buFont typeface="Arial" panose="020B0604020202020204" pitchFamily="34" charset="0"/>
              <a:buNone/>
              <a:defRPr sz="1800">
                <a:ea typeface="ヒラギノ角ゴ Pro W3" charset="0"/>
              </a:defRPr>
            </a:lvl2pPr>
            <a:lvl3pPr marL="534988" indent="0" eaLnBrk="0" hangingPunct="0">
              <a:spcBef>
                <a:spcPts val="0"/>
              </a:spcBef>
              <a:spcAft>
                <a:spcPts val="600"/>
              </a:spcAft>
              <a:buFont typeface="Arial" panose="020B0604020202020204" pitchFamily="34" charset="0"/>
              <a:buNone/>
              <a:defRPr sz="1800">
                <a:ea typeface="ヒラギノ角ゴ Pro W3" charset="0"/>
              </a:defRPr>
            </a:lvl3pPr>
            <a:lvl4pPr marL="801688" indent="0" eaLnBrk="0" hangingPunct="0">
              <a:spcBef>
                <a:spcPts val="0"/>
              </a:spcBef>
              <a:spcAft>
                <a:spcPts val="600"/>
              </a:spcAft>
              <a:buFont typeface="Arial" panose="020B0604020202020204" pitchFamily="34" charset="0"/>
              <a:buNone/>
              <a:defRPr sz="1800">
                <a:ea typeface="ヒラギノ角ゴ Pro W3" charset="0"/>
              </a:defRPr>
            </a:lvl4pPr>
            <a:lvl5pPr marL="1077912" indent="0" eaLnBrk="0" hangingPunct="0">
              <a:spcBef>
                <a:spcPts val="0"/>
              </a:spcBef>
              <a:spcAft>
                <a:spcPts val="600"/>
              </a:spcAft>
              <a:buFont typeface="Arial" panose="020B0604020202020204" pitchFamily="34" charset="0"/>
              <a:buNone/>
              <a:defRPr sz="1800">
                <a:ea typeface="ヒラギノ角ゴ Pro W3" charset="0"/>
              </a:defRPr>
            </a:lvl5pPr>
            <a:lvl6pPr marL="2514600" indent="-228600">
              <a:spcBef>
                <a:spcPct val="20000"/>
              </a:spcBef>
              <a:buFont typeface="Arial" panose="020B0604020202020204" pitchFamily="34" charset="0"/>
              <a:buChar char="•"/>
              <a:defRPr sz="2000">
                <a:latin typeface="+mn-lt"/>
                <a:ea typeface="+mn-ea"/>
              </a:defRPr>
            </a:lvl6pPr>
            <a:lvl7pPr marL="2971800" indent="-228600">
              <a:spcBef>
                <a:spcPct val="20000"/>
              </a:spcBef>
              <a:buFont typeface="Arial" panose="020B0604020202020204" pitchFamily="34" charset="0"/>
              <a:buChar char="•"/>
              <a:defRPr sz="2000">
                <a:latin typeface="+mn-lt"/>
                <a:ea typeface="+mn-ea"/>
              </a:defRPr>
            </a:lvl7pPr>
            <a:lvl8pPr marL="3429000" indent="-228600">
              <a:spcBef>
                <a:spcPct val="20000"/>
              </a:spcBef>
              <a:buFont typeface="Arial" panose="020B0604020202020204" pitchFamily="34" charset="0"/>
              <a:buChar char="•"/>
              <a:defRPr sz="2000">
                <a:latin typeface="+mn-lt"/>
                <a:ea typeface="+mn-ea"/>
              </a:defRPr>
            </a:lvl8pPr>
            <a:lvl9pPr marL="3886200" indent="-228600">
              <a:spcBef>
                <a:spcPct val="20000"/>
              </a:spcBef>
              <a:buFont typeface="Arial" panose="020B0604020202020204" pitchFamily="34" charset="0"/>
              <a:buChar char="•"/>
              <a:defRPr sz="2000">
                <a:latin typeface="+mn-lt"/>
                <a:ea typeface="+mn-ea"/>
              </a:defRPr>
            </a:lvl9pPr>
          </a:lstStyle>
          <a:p>
            <a:pPr lvl="0" algn="ctr">
              <a:lnSpc>
                <a:spcPct val="80000"/>
              </a:lnSpc>
            </a:pPr>
            <a:r>
              <a:rPr lang="de-DE" sz="1400" b="1" dirty="0">
                <a:solidFill>
                  <a:schemeClr val="tx1"/>
                </a:solidFill>
                <a:latin typeface="Arial" panose="020B0604020202020204" pitchFamily="34" charset="0"/>
                <a:cs typeface="Arial" panose="020B0604020202020204" pitchFamily="34" charset="0"/>
              </a:rPr>
              <a:t>Agenda / Prozess (5)</a:t>
            </a:r>
          </a:p>
        </p:txBody>
      </p:sp>
      <p:sp>
        <p:nvSpPr>
          <p:cNvPr id="12" name="Textfeld 11"/>
          <p:cNvSpPr txBox="1"/>
          <p:nvPr userDrawn="1"/>
        </p:nvSpPr>
        <p:spPr>
          <a:xfrm>
            <a:off x="8162989" y="2560413"/>
            <a:ext cx="3801160" cy="172355"/>
          </a:xfrm>
          <a:prstGeom prst="rect">
            <a:avLst/>
          </a:prstGeom>
          <a:noFill/>
          <a:ln>
            <a:noFill/>
          </a:ln>
        </p:spPr>
        <p:txBody>
          <a:bodyPr vert="horz" wrap="square" lIns="0" tIns="0" rIns="0" bIns="0" rtlCol="0" anchor="ctr">
            <a:spAutoFit/>
          </a:bodyPr>
          <a:lstStyle>
            <a:defPPr>
              <a:defRPr lang="de-DE"/>
            </a:defPPr>
            <a:lvl1pPr marL="0" lvl="0" indent="0" eaLnBrk="0" hangingPunct="0">
              <a:lnSpc>
                <a:spcPct val="100000"/>
              </a:lnSpc>
              <a:spcBef>
                <a:spcPts val="0"/>
              </a:spcBef>
              <a:spcAft>
                <a:spcPts val="0"/>
              </a:spcAft>
              <a:buFont typeface="Arial" panose="020B0604020202020204" pitchFamily="34" charset="0"/>
              <a:buNone/>
              <a:defRPr sz="1200" cap="all" baseline="0">
                <a:solidFill>
                  <a:schemeClr val="accent4">
                    <a:lumMod val="75000"/>
                  </a:schemeClr>
                </a:solidFill>
                <a:latin typeface="+mj-lt"/>
                <a:ea typeface="ヒラギノ角ゴ Pro W3" charset="0"/>
                <a:cs typeface="TheSansB W5 Plain" pitchFamily="34" charset="0"/>
              </a:defRPr>
            </a:lvl1pPr>
            <a:lvl2pPr marL="266700" indent="0" eaLnBrk="0" hangingPunct="0">
              <a:spcBef>
                <a:spcPts val="0"/>
              </a:spcBef>
              <a:spcAft>
                <a:spcPts val="600"/>
              </a:spcAft>
              <a:buFont typeface="Arial" panose="020B0604020202020204" pitchFamily="34" charset="0"/>
              <a:buNone/>
              <a:defRPr sz="1800">
                <a:ea typeface="ヒラギノ角ゴ Pro W3" charset="0"/>
              </a:defRPr>
            </a:lvl2pPr>
            <a:lvl3pPr marL="534988" indent="0" eaLnBrk="0" hangingPunct="0">
              <a:spcBef>
                <a:spcPts val="0"/>
              </a:spcBef>
              <a:spcAft>
                <a:spcPts val="600"/>
              </a:spcAft>
              <a:buFont typeface="Arial" panose="020B0604020202020204" pitchFamily="34" charset="0"/>
              <a:buNone/>
              <a:defRPr sz="1800">
                <a:ea typeface="ヒラギノ角ゴ Pro W3" charset="0"/>
              </a:defRPr>
            </a:lvl3pPr>
            <a:lvl4pPr marL="801688" indent="0" eaLnBrk="0" hangingPunct="0">
              <a:spcBef>
                <a:spcPts val="0"/>
              </a:spcBef>
              <a:spcAft>
                <a:spcPts val="600"/>
              </a:spcAft>
              <a:buFont typeface="Arial" panose="020B0604020202020204" pitchFamily="34" charset="0"/>
              <a:buNone/>
              <a:defRPr sz="1800">
                <a:ea typeface="ヒラギノ角ゴ Pro W3" charset="0"/>
              </a:defRPr>
            </a:lvl4pPr>
            <a:lvl5pPr marL="1077912" indent="0" eaLnBrk="0" hangingPunct="0">
              <a:spcBef>
                <a:spcPts val="0"/>
              </a:spcBef>
              <a:spcAft>
                <a:spcPts val="600"/>
              </a:spcAft>
              <a:buFont typeface="Arial" panose="020B0604020202020204" pitchFamily="34" charset="0"/>
              <a:buNone/>
              <a:defRPr sz="1800">
                <a:ea typeface="ヒラギノ角ゴ Pro W3" charset="0"/>
              </a:defRPr>
            </a:lvl5pPr>
            <a:lvl6pPr marL="2514600" indent="-228600">
              <a:spcBef>
                <a:spcPct val="20000"/>
              </a:spcBef>
              <a:buFont typeface="Arial" panose="020B0604020202020204" pitchFamily="34" charset="0"/>
              <a:buChar char="•"/>
              <a:defRPr sz="2000">
                <a:latin typeface="+mn-lt"/>
                <a:ea typeface="+mn-ea"/>
              </a:defRPr>
            </a:lvl6pPr>
            <a:lvl7pPr marL="2971800" indent="-228600">
              <a:spcBef>
                <a:spcPct val="20000"/>
              </a:spcBef>
              <a:buFont typeface="Arial" panose="020B0604020202020204" pitchFamily="34" charset="0"/>
              <a:buChar char="•"/>
              <a:defRPr sz="2000">
                <a:latin typeface="+mn-lt"/>
                <a:ea typeface="+mn-ea"/>
              </a:defRPr>
            </a:lvl7pPr>
            <a:lvl8pPr marL="3429000" indent="-228600">
              <a:spcBef>
                <a:spcPct val="20000"/>
              </a:spcBef>
              <a:buFont typeface="Arial" panose="020B0604020202020204" pitchFamily="34" charset="0"/>
              <a:buChar char="•"/>
              <a:defRPr sz="2000">
                <a:latin typeface="+mn-lt"/>
                <a:ea typeface="+mn-ea"/>
              </a:defRPr>
            </a:lvl8pPr>
            <a:lvl9pPr marL="3886200" indent="-228600">
              <a:spcBef>
                <a:spcPct val="20000"/>
              </a:spcBef>
              <a:buFont typeface="Arial" panose="020B0604020202020204" pitchFamily="34" charset="0"/>
              <a:buChar char="•"/>
              <a:defRPr sz="2000">
                <a:latin typeface="+mn-lt"/>
                <a:ea typeface="+mn-ea"/>
              </a:defRPr>
            </a:lvl9pPr>
          </a:lstStyle>
          <a:p>
            <a:pPr algn="ctr">
              <a:lnSpc>
                <a:spcPct val="80000"/>
              </a:lnSpc>
            </a:pPr>
            <a:r>
              <a:rPr lang="de-DE" sz="1400" b="1" dirty="0">
                <a:solidFill>
                  <a:schemeClr val="tx1"/>
                </a:solidFill>
                <a:latin typeface="Arial" panose="020B0604020202020204" pitchFamily="34" charset="0"/>
                <a:cs typeface="Arial" panose="020B0604020202020204" pitchFamily="34" charset="0"/>
              </a:rPr>
              <a:t>Gemeinsamer Output (2)</a:t>
            </a:r>
          </a:p>
        </p:txBody>
      </p:sp>
      <p:sp>
        <p:nvSpPr>
          <p:cNvPr id="13" name="Textfeld 12"/>
          <p:cNvSpPr txBox="1"/>
          <p:nvPr userDrawn="1"/>
        </p:nvSpPr>
        <p:spPr>
          <a:xfrm>
            <a:off x="4870817" y="5324474"/>
            <a:ext cx="2418921" cy="172355"/>
          </a:xfrm>
          <a:prstGeom prst="rect">
            <a:avLst/>
          </a:prstGeom>
          <a:noFill/>
          <a:ln>
            <a:noFill/>
          </a:ln>
        </p:spPr>
        <p:txBody>
          <a:bodyPr vert="horz" wrap="square" lIns="0" tIns="0" rIns="0" bIns="0" rtlCol="0" anchor="ctr">
            <a:spAutoFit/>
          </a:bodyPr>
          <a:lstStyle>
            <a:defPPr>
              <a:defRPr lang="de-DE"/>
            </a:defPPr>
            <a:lvl1pPr marL="0" lvl="0" indent="0" eaLnBrk="0" hangingPunct="0">
              <a:lnSpc>
                <a:spcPct val="100000"/>
              </a:lnSpc>
              <a:spcBef>
                <a:spcPts val="0"/>
              </a:spcBef>
              <a:spcAft>
                <a:spcPts val="0"/>
              </a:spcAft>
              <a:buFont typeface="Arial" panose="020B0604020202020204" pitchFamily="34" charset="0"/>
              <a:buNone/>
              <a:defRPr sz="1200" cap="all" baseline="0">
                <a:solidFill>
                  <a:schemeClr val="accent4">
                    <a:lumMod val="75000"/>
                  </a:schemeClr>
                </a:solidFill>
                <a:latin typeface="+mj-lt"/>
                <a:ea typeface="ヒラギノ角ゴ Pro W3" charset="0"/>
                <a:cs typeface="TheSansB W5 Plain" pitchFamily="34" charset="0"/>
              </a:defRPr>
            </a:lvl1pPr>
            <a:lvl2pPr marL="266700" indent="0" eaLnBrk="0" hangingPunct="0">
              <a:spcBef>
                <a:spcPts val="0"/>
              </a:spcBef>
              <a:spcAft>
                <a:spcPts val="600"/>
              </a:spcAft>
              <a:buFont typeface="Arial" panose="020B0604020202020204" pitchFamily="34" charset="0"/>
              <a:buNone/>
              <a:defRPr sz="1800">
                <a:ea typeface="ヒラギノ角ゴ Pro W3" charset="0"/>
              </a:defRPr>
            </a:lvl2pPr>
            <a:lvl3pPr marL="534988" indent="0" eaLnBrk="0" hangingPunct="0">
              <a:spcBef>
                <a:spcPts val="0"/>
              </a:spcBef>
              <a:spcAft>
                <a:spcPts val="600"/>
              </a:spcAft>
              <a:buFont typeface="Arial" panose="020B0604020202020204" pitchFamily="34" charset="0"/>
              <a:buNone/>
              <a:defRPr sz="1800">
                <a:ea typeface="ヒラギノ角ゴ Pro W3" charset="0"/>
              </a:defRPr>
            </a:lvl3pPr>
            <a:lvl4pPr marL="801688" indent="0" eaLnBrk="0" hangingPunct="0">
              <a:spcBef>
                <a:spcPts val="0"/>
              </a:spcBef>
              <a:spcAft>
                <a:spcPts val="600"/>
              </a:spcAft>
              <a:buFont typeface="Arial" panose="020B0604020202020204" pitchFamily="34" charset="0"/>
              <a:buNone/>
              <a:defRPr sz="1800">
                <a:ea typeface="ヒラギノ角ゴ Pro W3" charset="0"/>
              </a:defRPr>
            </a:lvl4pPr>
            <a:lvl5pPr marL="1077912" indent="0" eaLnBrk="0" hangingPunct="0">
              <a:spcBef>
                <a:spcPts val="0"/>
              </a:spcBef>
              <a:spcAft>
                <a:spcPts val="600"/>
              </a:spcAft>
              <a:buFont typeface="Arial" panose="020B0604020202020204" pitchFamily="34" charset="0"/>
              <a:buNone/>
              <a:defRPr sz="1800">
                <a:ea typeface="ヒラギノ角ゴ Pro W3" charset="0"/>
              </a:defRPr>
            </a:lvl5pPr>
            <a:lvl6pPr marL="2514600" indent="-228600">
              <a:spcBef>
                <a:spcPct val="20000"/>
              </a:spcBef>
              <a:buFont typeface="Arial" panose="020B0604020202020204" pitchFamily="34" charset="0"/>
              <a:buChar char="•"/>
              <a:defRPr sz="2000">
                <a:latin typeface="+mn-lt"/>
                <a:ea typeface="+mn-ea"/>
              </a:defRPr>
            </a:lvl6pPr>
            <a:lvl7pPr marL="2971800" indent="-228600">
              <a:spcBef>
                <a:spcPct val="20000"/>
              </a:spcBef>
              <a:buFont typeface="Arial" panose="020B0604020202020204" pitchFamily="34" charset="0"/>
              <a:buChar char="•"/>
              <a:defRPr sz="2000">
                <a:latin typeface="+mn-lt"/>
                <a:ea typeface="+mn-ea"/>
              </a:defRPr>
            </a:lvl7pPr>
            <a:lvl8pPr marL="3429000" indent="-228600">
              <a:spcBef>
                <a:spcPct val="20000"/>
              </a:spcBef>
              <a:buFont typeface="Arial" panose="020B0604020202020204" pitchFamily="34" charset="0"/>
              <a:buChar char="•"/>
              <a:defRPr sz="2000">
                <a:latin typeface="+mn-lt"/>
                <a:ea typeface="+mn-ea"/>
              </a:defRPr>
            </a:lvl8pPr>
            <a:lvl9pPr marL="3886200" indent="-228600">
              <a:spcBef>
                <a:spcPct val="20000"/>
              </a:spcBef>
              <a:buFont typeface="Arial" panose="020B0604020202020204" pitchFamily="34" charset="0"/>
              <a:buChar char="•"/>
              <a:defRPr sz="2000">
                <a:latin typeface="+mn-lt"/>
                <a:ea typeface="+mn-ea"/>
              </a:defRPr>
            </a:lvl9pPr>
          </a:lstStyle>
          <a:p>
            <a:pPr lvl="0" algn="ctr">
              <a:lnSpc>
                <a:spcPct val="80000"/>
              </a:lnSpc>
            </a:pPr>
            <a:r>
              <a:rPr lang="de-DE" sz="1400" b="1" dirty="0">
                <a:solidFill>
                  <a:schemeClr val="tx1"/>
                </a:solidFill>
                <a:latin typeface="Arial" panose="020B0604020202020204" pitchFamily="34" charset="0"/>
                <a:cs typeface="Arial" panose="020B0604020202020204" pitchFamily="34" charset="0"/>
              </a:rPr>
              <a:t>Ressourcen (4)</a:t>
            </a:r>
          </a:p>
        </p:txBody>
      </p:sp>
      <p:sp>
        <p:nvSpPr>
          <p:cNvPr id="4" name="Titel 3"/>
          <p:cNvSpPr>
            <a:spLocks noGrp="1"/>
          </p:cNvSpPr>
          <p:nvPr>
            <p:ph type="title"/>
          </p:nvPr>
        </p:nvSpPr>
        <p:spPr/>
        <p:txBody>
          <a:bodyPr/>
          <a:lstStyle/>
          <a:p>
            <a:r>
              <a:rPr lang="de-DE"/>
              <a:t>Titelmasterformat durch Klicken bearbeiten</a:t>
            </a:r>
          </a:p>
        </p:txBody>
      </p:sp>
      <p:sp>
        <p:nvSpPr>
          <p:cNvPr id="6" name="Datumsplatzhalter 5"/>
          <p:cNvSpPr>
            <a:spLocks noGrp="1"/>
          </p:cNvSpPr>
          <p:nvPr>
            <p:ph type="dt" sz="half" idx="15"/>
          </p:nvPr>
        </p:nvSpPr>
        <p:spPr/>
        <p:txBody>
          <a:bodyPr/>
          <a:lstStyle/>
          <a:p>
            <a:fld id="{C9930A37-9639-43F2-B0EA-D415C0B6C178}" type="datetime1">
              <a:rPr lang="de-DE" smtClean="0"/>
              <a:t>01.06.2023</a:t>
            </a:fld>
            <a:endParaRPr lang="de-DE" dirty="0"/>
          </a:p>
        </p:txBody>
      </p:sp>
      <p:sp>
        <p:nvSpPr>
          <p:cNvPr id="7" name="Fußzeilenplatzhalter 6"/>
          <p:cNvSpPr>
            <a:spLocks noGrp="1"/>
          </p:cNvSpPr>
          <p:nvPr>
            <p:ph type="ftr" sz="quarter" idx="16"/>
          </p:nvPr>
        </p:nvSpPr>
        <p:spPr/>
        <p:txBody>
          <a:bodyPr/>
          <a:lstStyle/>
          <a:p>
            <a:r>
              <a:rPr lang="de-DE"/>
              <a:t>Beispiel für Fußzeilentext</a:t>
            </a:r>
            <a:endParaRPr lang="de-DE" dirty="0"/>
          </a:p>
        </p:txBody>
      </p:sp>
    </p:spTree>
    <p:extLst>
      <p:ext uri="{BB962C8B-B14F-4D97-AF65-F5344CB8AC3E}">
        <p14:creationId xmlns:p14="http://schemas.microsoft.com/office/powerpoint/2010/main" val="70584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Überschrift, Agenda, Inhalt">
    <p:spTree>
      <p:nvGrpSpPr>
        <p:cNvPr id="1" name=""/>
        <p:cNvGrpSpPr/>
        <p:nvPr/>
      </p:nvGrpSpPr>
      <p:grpSpPr>
        <a:xfrm>
          <a:off x="0" y="0"/>
          <a:ext cx="0" cy="0"/>
          <a:chOff x="0" y="0"/>
          <a:chExt cx="0" cy="0"/>
        </a:xfrm>
      </p:grpSpPr>
      <p:sp>
        <p:nvSpPr>
          <p:cNvPr id="8" name="Inhaltsplatzhalter 7"/>
          <p:cNvSpPr>
            <a:spLocks noGrp="1"/>
          </p:cNvSpPr>
          <p:nvPr>
            <p:ph sz="quarter" idx="13" hasCustomPrompt="1"/>
          </p:nvPr>
        </p:nvSpPr>
        <p:spPr>
          <a:xfrm>
            <a:off x="213838" y="1458912"/>
            <a:ext cx="11758562" cy="4608513"/>
          </a:xfrm>
          <a:prstGeom prst="rect">
            <a:avLst/>
          </a:prstGeom>
        </p:spPr>
        <p:txBody>
          <a:bodyPr>
            <a:normAutofit/>
          </a:bodyPr>
          <a:lstStyle>
            <a:lvl1pPr marL="0" indent="0">
              <a:lnSpc>
                <a:spcPct val="120000"/>
              </a:lnSpc>
              <a:buFont typeface="Arial" panose="020B0604020202020204" pitchFamily="34" charset="0"/>
              <a:buNone/>
              <a:defRPr sz="1800">
                <a:latin typeface="Arial" panose="020B0604020202020204" pitchFamily="34" charset="0"/>
                <a:cs typeface="Arial" panose="020B0604020202020204" pitchFamily="34" charset="0"/>
              </a:defRPr>
            </a:lvl1pPr>
            <a:lvl2pPr>
              <a:lnSpc>
                <a:spcPct val="120000"/>
              </a:lnSpc>
              <a:defRPr sz="1800">
                <a:latin typeface="Arial" panose="020B0604020202020204" pitchFamily="34" charset="0"/>
                <a:cs typeface="Arial" panose="020B0604020202020204" pitchFamily="34" charset="0"/>
              </a:defRPr>
            </a:lvl2pPr>
            <a:lvl3pPr>
              <a:lnSpc>
                <a:spcPct val="120000"/>
              </a:lnSpc>
              <a:defRPr sz="1800">
                <a:latin typeface="Arial" panose="020B0604020202020204" pitchFamily="34" charset="0"/>
                <a:cs typeface="Arial" panose="020B0604020202020204" pitchFamily="34" charset="0"/>
              </a:defRPr>
            </a:lvl3pPr>
            <a:lvl4pPr>
              <a:lnSpc>
                <a:spcPct val="120000"/>
              </a:lnSpc>
              <a:defRPr sz="2133">
                <a:latin typeface="+mn-lt"/>
              </a:defRPr>
            </a:lvl4pPr>
            <a:lvl5pPr>
              <a:lnSpc>
                <a:spcPct val="120000"/>
              </a:lnSpc>
              <a:defRPr sz="2133">
                <a:latin typeface="+mn-lt"/>
              </a:defRPr>
            </a:lvl5pPr>
          </a:lstStyle>
          <a:p>
            <a:pPr lvl="0"/>
            <a:r>
              <a:rPr lang="de-DE" dirty="0"/>
              <a:t>Text bearbeiten</a:t>
            </a:r>
          </a:p>
        </p:txBody>
      </p:sp>
      <p:sp>
        <p:nvSpPr>
          <p:cNvPr id="2" name="Datumsplatzhalter 1"/>
          <p:cNvSpPr>
            <a:spLocks noGrp="1"/>
          </p:cNvSpPr>
          <p:nvPr>
            <p:ph type="dt" sz="half" idx="10"/>
          </p:nvPr>
        </p:nvSpPr>
        <p:spPr/>
        <p:txBody>
          <a:bodyPr/>
          <a:lstStyle/>
          <a:p>
            <a:fld id="{83198972-C28D-4F76-89C2-A2239477A420}" type="datetime1">
              <a:rPr lang="de-DE" altLang="de-DE" smtClean="0"/>
              <a:t>01.06.2023</a:t>
            </a:fld>
            <a:endParaRPr lang="de-DE" altLang="de-DE" dirty="0"/>
          </a:p>
        </p:txBody>
      </p:sp>
      <p:sp>
        <p:nvSpPr>
          <p:cNvPr id="4" name="Fußzeilenplatzhalter 3"/>
          <p:cNvSpPr>
            <a:spLocks noGrp="1"/>
          </p:cNvSpPr>
          <p:nvPr>
            <p:ph type="ftr" sz="quarter" idx="11"/>
          </p:nvPr>
        </p:nvSpPr>
        <p:spPr/>
        <p:txBody>
          <a:bodyPr/>
          <a:lstStyle/>
          <a:p>
            <a:pPr>
              <a:defRPr/>
            </a:pPr>
            <a:r>
              <a:rPr lang="de-DE"/>
              <a:t>Beispiel für Fußzeilentext</a:t>
            </a:r>
            <a:endParaRPr lang="de-DE" dirty="0"/>
          </a:p>
        </p:txBody>
      </p:sp>
      <p:sp>
        <p:nvSpPr>
          <p:cNvPr id="7" name="Titel 6"/>
          <p:cNvSpPr>
            <a:spLocks noGrp="1"/>
          </p:cNvSpPr>
          <p:nvPr>
            <p:ph type="title"/>
          </p:nvPr>
        </p:nvSpPr>
        <p:spPr/>
        <p:txBody>
          <a:bodyPr/>
          <a:lstStyle/>
          <a:p>
            <a:r>
              <a:rPr lang="de-DE"/>
              <a:t>Titelmasterformat durch Klicken bearbeiten</a:t>
            </a:r>
            <a:endParaRPr lang="de-DE" dirty="0"/>
          </a:p>
        </p:txBody>
      </p:sp>
    </p:spTree>
    <p:extLst>
      <p:ext uri="{BB962C8B-B14F-4D97-AF65-F5344CB8AC3E}">
        <p14:creationId xmlns:p14="http://schemas.microsoft.com/office/powerpoint/2010/main" val="393348248"/>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7" name="Datumsplatzhalter 6"/>
          <p:cNvSpPr>
            <a:spLocks noGrp="1"/>
          </p:cNvSpPr>
          <p:nvPr>
            <p:ph type="dt" sz="half" idx="10"/>
          </p:nvPr>
        </p:nvSpPr>
        <p:spPr/>
        <p:txBody>
          <a:bodyPr/>
          <a:lstStyle/>
          <a:p>
            <a:fld id="{6A24A7C7-B7FE-47C1-B28C-BCBB9E949E81}" type="datetime1">
              <a:rPr lang="de-DE" altLang="de-DE" smtClean="0"/>
              <a:t>01.06.2023</a:t>
            </a:fld>
            <a:endParaRPr lang="de-DE" altLang="de-DE" dirty="0"/>
          </a:p>
        </p:txBody>
      </p:sp>
      <p:sp>
        <p:nvSpPr>
          <p:cNvPr id="8" name="Fußzeilenplatzhalter 7"/>
          <p:cNvSpPr>
            <a:spLocks noGrp="1"/>
          </p:cNvSpPr>
          <p:nvPr>
            <p:ph type="ftr" sz="quarter" idx="11"/>
          </p:nvPr>
        </p:nvSpPr>
        <p:spPr/>
        <p:txBody>
          <a:bodyPr/>
          <a:lstStyle/>
          <a:p>
            <a:pPr>
              <a:defRPr/>
            </a:pPr>
            <a:r>
              <a:rPr lang="de-DE"/>
              <a:t>Beispiel für Fußzeilentext</a:t>
            </a:r>
            <a:endParaRPr lang="de-DE" dirty="0"/>
          </a:p>
        </p:txBody>
      </p:sp>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767619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Rechteck 4"/>
          <p:cNvSpPr/>
          <p:nvPr userDrawn="1"/>
        </p:nvSpPr>
        <p:spPr>
          <a:xfrm>
            <a:off x="0" y="1"/>
            <a:ext cx="12192000" cy="1842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p>
        </p:txBody>
      </p:sp>
      <p:sp>
        <p:nvSpPr>
          <p:cNvPr id="6" name="Datumsplatzhalter 5"/>
          <p:cNvSpPr>
            <a:spLocks noGrp="1"/>
          </p:cNvSpPr>
          <p:nvPr>
            <p:ph type="dt" sz="half" idx="10"/>
          </p:nvPr>
        </p:nvSpPr>
        <p:spPr/>
        <p:txBody>
          <a:bodyPr/>
          <a:lstStyle/>
          <a:p>
            <a:fld id="{A4064EA4-1D14-493A-8BBB-4245E5AEE843}" type="datetime1">
              <a:rPr lang="de-DE" altLang="de-DE" smtClean="0"/>
              <a:t>01.06.2023</a:t>
            </a:fld>
            <a:endParaRPr lang="de-DE" altLang="de-DE" dirty="0"/>
          </a:p>
        </p:txBody>
      </p:sp>
      <p:sp>
        <p:nvSpPr>
          <p:cNvPr id="7" name="Fußzeilenplatzhalter 6"/>
          <p:cNvSpPr>
            <a:spLocks noGrp="1"/>
          </p:cNvSpPr>
          <p:nvPr>
            <p:ph type="ftr" sz="quarter" idx="11"/>
          </p:nvPr>
        </p:nvSpPr>
        <p:spPr/>
        <p:txBody>
          <a:bodyPr/>
          <a:lstStyle/>
          <a:p>
            <a:pPr>
              <a:defRPr/>
            </a:pPr>
            <a:r>
              <a:rPr lang="de-DE"/>
              <a:t>Beispiel für Fußzeilentext</a:t>
            </a:r>
            <a:endParaRPr lang="de-DE" dirty="0"/>
          </a:p>
        </p:txBody>
      </p:sp>
    </p:spTree>
    <p:extLst>
      <p:ext uri="{BB962C8B-B14F-4D97-AF65-F5344CB8AC3E}">
        <p14:creationId xmlns:p14="http://schemas.microsoft.com/office/powerpoint/2010/main" val="378950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elle">
    <p:spTree>
      <p:nvGrpSpPr>
        <p:cNvPr id="1" name=""/>
        <p:cNvGrpSpPr/>
        <p:nvPr/>
      </p:nvGrpSpPr>
      <p:grpSpPr>
        <a:xfrm>
          <a:off x="0" y="0"/>
          <a:ext cx="0" cy="0"/>
          <a:chOff x="0" y="0"/>
          <a:chExt cx="0" cy="0"/>
        </a:xfrm>
      </p:grpSpPr>
      <p:sp>
        <p:nvSpPr>
          <p:cNvPr id="4" name="Tabellenplatzhalter 3">
            <a:extLst>
              <a:ext uri="{FF2B5EF4-FFF2-40B4-BE49-F238E27FC236}">
                <a16:creationId xmlns:a16="http://schemas.microsoft.com/office/drawing/2014/main" id="{B7D7272A-99B7-3D4F-AD81-5A83C1F447FD}"/>
              </a:ext>
            </a:extLst>
          </p:cNvPr>
          <p:cNvSpPr>
            <a:spLocks noGrp="1"/>
          </p:cNvSpPr>
          <p:nvPr>
            <p:ph type="tbl" sz="quarter" idx="12"/>
          </p:nvPr>
        </p:nvSpPr>
        <p:spPr>
          <a:xfrm>
            <a:off x="215950" y="1458913"/>
            <a:ext cx="11758563" cy="4608000"/>
          </a:xfrm>
        </p:spPr>
        <p:txBody>
          <a:bodyPr/>
          <a:lstStyle/>
          <a:p>
            <a:endParaRPr lang="de-DE" dirty="0"/>
          </a:p>
        </p:txBody>
      </p:sp>
      <p:pic>
        <p:nvPicPr>
          <p:cNvPr id="7" name="Grafik 6">
            <a:extLst>
              <a:ext uri="{FF2B5EF4-FFF2-40B4-BE49-F238E27FC236}">
                <a16:creationId xmlns:a16="http://schemas.microsoft.com/office/drawing/2014/main" id="{B238A6C4-C1CE-3C4D-AEB7-65DBE791CCB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77352" y="219600"/>
            <a:ext cx="1295048" cy="617506"/>
          </a:xfrm>
          <a:prstGeom prst="rect">
            <a:avLst/>
          </a:prstGeom>
        </p:spPr>
      </p:pic>
      <p:sp>
        <p:nvSpPr>
          <p:cNvPr id="16" name="Datumsplatzhalter 2">
            <a:extLst>
              <a:ext uri="{FF2B5EF4-FFF2-40B4-BE49-F238E27FC236}">
                <a16:creationId xmlns:a16="http://schemas.microsoft.com/office/drawing/2014/main" id="{937A5945-B693-CE43-93A5-45BA5EAD4250}"/>
              </a:ext>
            </a:extLst>
          </p:cNvPr>
          <p:cNvSpPr>
            <a:spLocks noGrp="1"/>
          </p:cNvSpPr>
          <p:nvPr>
            <p:ph type="dt" sz="half" idx="2"/>
          </p:nvPr>
        </p:nvSpPr>
        <p:spPr>
          <a:xfrm>
            <a:off x="213838" y="6320972"/>
            <a:ext cx="944402" cy="309264"/>
          </a:xfrm>
          <a:prstGeom prst="rect">
            <a:avLst/>
          </a:prstGeom>
        </p:spPr>
        <p:txBody>
          <a:bodyPr anchor="b"/>
          <a:lstStyle>
            <a:lvl1pPr>
              <a:defRPr sz="1100">
                <a:solidFill>
                  <a:srgbClr val="919292"/>
                </a:solidFill>
              </a:defRPr>
            </a:lvl1pPr>
          </a:lstStyle>
          <a:p>
            <a:fld id="{9E6E603F-1B0F-C447-9D54-BFEA1CECF80D}" type="datetime1">
              <a:rPr lang="de-DE" smtClean="0"/>
              <a:pPr/>
              <a:t>01.06.2023</a:t>
            </a:fld>
            <a:endParaRPr lang="de-DE" dirty="0"/>
          </a:p>
        </p:txBody>
      </p:sp>
      <p:sp>
        <p:nvSpPr>
          <p:cNvPr id="17" name="Fußzeilenplatzhalter 3">
            <a:extLst>
              <a:ext uri="{FF2B5EF4-FFF2-40B4-BE49-F238E27FC236}">
                <a16:creationId xmlns:a16="http://schemas.microsoft.com/office/drawing/2014/main" id="{C95F0967-4CE8-3045-BB6F-EA6A20F65E60}"/>
              </a:ext>
            </a:extLst>
          </p:cNvPr>
          <p:cNvSpPr>
            <a:spLocks noGrp="1"/>
          </p:cNvSpPr>
          <p:nvPr>
            <p:ph type="ftr" sz="quarter" idx="3"/>
          </p:nvPr>
        </p:nvSpPr>
        <p:spPr>
          <a:xfrm>
            <a:off x="1332411" y="6320971"/>
            <a:ext cx="10639989" cy="309264"/>
          </a:xfrm>
          <a:prstGeom prst="rect">
            <a:avLst/>
          </a:prstGeom>
        </p:spPr>
        <p:txBody>
          <a:bodyPr anchor="b"/>
          <a:lstStyle>
            <a:lvl1pPr>
              <a:defRPr sz="1100">
                <a:solidFill>
                  <a:srgbClr val="919292"/>
                </a:solidFill>
              </a:defRPr>
            </a:lvl1pPr>
          </a:lstStyle>
          <a:p>
            <a:r>
              <a:rPr lang="de-DE" dirty="0"/>
              <a:t>Absender/Ansprechpartner</a:t>
            </a:r>
          </a:p>
        </p:txBody>
      </p:sp>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2122552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Inhalte">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213838" y="1458912"/>
            <a:ext cx="5558312" cy="4608513"/>
          </a:xfrm>
          <a:prstGeom prst="rect">
            <a:avLst/>
          </a:prstGeom>
        </p:spPr>
        <p:txBody>
          <a:bodyPr>
            <a:normAutofit/>
          </a:bodyPr>
          <a:lstStyle>
            <a:lvl1pPr>
              <a:lnSpc>
                <a:spcPct val="120000"/>
              </a:lnSpc>
              <a:defRPr sz="1800"/>
            </a:lvl1pPr>
          </a:lstStyle>
          <a:p>
            <a:pPr lvl="0"/>
            <a:r>
              <a:rPr lang="de-DE" dirty="0"/>
              <a:t>Text bearbeiten</a:t>
            </a:r>
          </a:p>
        </p:txBody>
      </p:sp>
      <p:sp>
        <p:nvSpPr>
          <p:cNvPr id="2" name="Datumsplatzhalter 1"/>
          <p:cNvSpPr>
            <a:spLocks noGrp="1"/>
          </p:cNvSpPr>
          <p:nvPr>
            <p:ph type="dt" sz="half" idx="10"/>
          </p:nvPr>
        </p:nvSpPr>
        <p:spPr/>
        <p:txBody>
          <a:bodyPr/>
          <a:lstStyle/>
          <a:p>
            <a:fld id="{31A217B9-DECD-4C0B-AD89-EE9EED3606A7}" type="datetime1">
              <a:rPr lang="de-DE" altLang="de-DE" smtClean="0"/>
              <a:t>01.06.2023</a:t>
            </a:fld>
            <a:endParaRPr lang="de-DE" altLang="de-DE" dirty="0"/>
          </a:p>
        </p:txBody>
      </p:sp>
      <p:sp>
        <p:nvSpPr>
          <p:cNvPr id="4" name="Fußzeilenplatzhalter 3"/>
          <p:cNvSpPr>
            <a:spLocks noGrp="1"/>
          </p:cNvSpPr>
          <p:nvPr>
            <p:ph type="ftr" sz="quarter" idx="11"/>
          </p:nvPr>
        </p:nvSpPr>
        <p:spPr/>
        <p:txBody>
          <a:bodyPr/>
          <a:lstStyle/>
          <a:p>
            <a:pPr>
              <a:defRPr/>
            </a:pPr>
            <a:r>
              <a:rPr lang="de-DE"/>
              <a:t>Beispiel für Fußzeilentext</a:t>
            </a:r>
            <a:endParaRPr lang="de-DE" dirty="0"/>
          </a:p>
        </p:txBody>
      </p:sp>
      <p:sp>
        <p:nvSpPr>
          <p:cNvPr id="8" name="Inhaltsplatzhalter 2"/>
          <p:cNvSpPr>
            <a:spLocks noGrp="1"/>
          </p:cNvSpPr>
          <p:nvPr>
            <p:ph idx="14" hasCustomPrompt="1"/>
          </p:nvPr>
        </p:nvSpPr>
        <p:spPr>
          <a:xfrm>
            <a:off x="6419850" y="1458913"/>
            <a:ext cx="5552550" cy="4608512"/>
          </a:xfrm>
          <a:prstGeom prst="rect">
            <a:avLst/>
          </a:prstGeom>
        </p:spPr>
        <p:txBody>
          <a:bodyPr>
            <a:normAutofit/>
          </a:bodyPr>
          <a:lstStyle>
            <a:lvl1pPr>
              <a:lnSpc>
                <a:spcPct val="120000"/>
              </a:lnSpc>
              <a:defRPr sz="1800"/>
            </a:lvl1pPr>
          </a:lstStyle>
          <a:p>
            <a:pPr lvl="0"/>
            <a:r>
              <a:rPr lang="de-DE" dirty="0"/>
              <a:t>Text bearbeiten</a:t>
            </a:r>
          </a:p>
        </p:txBody>
      </p:sp>
      <p:sp>
        <p:nvSpPr>
          <p:cNvPr id="7" name="Titel 6"/>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3081169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halte">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213838" y="1458912"/>
            <a:ext cx="3786662" cy="4608513"/>
          </a:xfrm>
          <a:prstGeom prst="rect">
            <a:avLst/>
          </a:prstGeom>
        </p:spPr>
        <p:txBody>
          <a:bodyPr>
            <a:normAutofit/>
          </a:bodyPr>
          <a:lstStyle>
            <a:lvl1pPr>
              <a:lnSpc>
                <a:spcPct val="120000"/>
              </a:lnSpc>
              <a:defRPr sz="1800"/>
            </a:lvl1pPr>
          </a:lstStyle>
          <a:p>
            <a:pPr lvl="0"/>
            <a:r>
              <a:rPr lang="de-DE" dirty="0"/>
              <a:t>Text bearbeiten</a:t>
            </a:r>
          </a:p>
        </p:txBody>
      </p:sp>
      <p:sp>
        <p:nvSpPr>
          <p:cNvPr id="5" name="Titel 4"/>
          <p:cNvSpPr>
            <a:spLocks noGrp="1"/>
          </p:cNvSpPr>
          <p:nvPr>
            <p:ph type="title"/>
          </p:nvPr>
        </p:nvSpPr>
        <p:spPr/>
        <p:txBody>
          <a:bodyPr/>
          <a:lstStyle/>
          <a:p>
            <a:r>
              <a:rPr lang="de-DE"/>
              <a:t>Titelmasterformat durch Klicken bearbeiten</a:t>
            </a:r>
            <a:endParaRPr lang="de-DE" dirty="0"/>
          </a:p>
        </p:txBody>
      </p:sp>
      <p:sp>
        <p:nvSpPr>
          <p:cNvPr id="2" name="Datumsplatzhalter 1"/>
          <p:cNvSpPr>
            <a:spLocks noGrp="1"/>
          </p:cNvSpPr>
          <p:nvPr>
            <p:ph type="dt" sz="half" idx="10"/>
          </p:nvPr>
        </p:nvSpPr>
        <p:spPr/>
        <p:txBody>
          <a:bodyPr/>
          <a:lstStyle/>
          <a:p>
            <a:fld id="{FA68CC02-7C9D-4DCF-8207-19B26E1DF098}" type="datetime1">
              <a:rPr lang="de-DE" altLang="de-DE" smtClean="0"/>
              <a:t>01.06.2023</a:t>
            </a:fld>
            <a:endParaRPr lang="de-DE" altLang="de-DE" dirty="0"/>
          </a:p>
        </p:txBody>
      </p:sp>
      <p:sp>
        <p:nvSpPr>
          <p:cNvPr id="4" name="Fußzeilenplatzhalter 3"/>
          <p:cNvSpPr>
            <a:spLocks noGrp="1"/>
          </p:cNvSpPr>
          <p:nvPr>
            <p:ph type="ftr" sz="quarter" idx="11"/>
          </p:nvPr>
        </p:nvSpPr>
        <p:spPr/>
        <p:txBody>
          <a:bodyPr/>
          <a:lstStyle/>
          <a:p>
            <a:pPr>
              <a:defRPr/>
            </a:pPr>
            <a:r>
              <a:rPr lang="de-DE"/>
              <a:t>Beispiel für Fußzeilentext</a:t>
            </a:r>
            <a:endParaRPr lang="de-DE" dirty="0"/>
          </a:p>
        </p:txBody>
      </p:sp>
      <p:sp>
        <p:nvSpPr>
          <p:cNvPr id="7" name="Inhaltsplatzhalter 2"/>
          <p:cNvSpPr>
            <a:spLocks noGrp="1"/>
          </p:cNvSpPr>
          <p:nvPr>
            <p:ph idx="13" hasCustomPrompt="1"/>
          </p:nvPr>
        </p:nvSpPr>
        <p:spPr>
          <a:xfrm>
            <a:off x="8194674" y="1458912"/>
            <a:ext cx="3777725" cy="4608513"/>
          </a:xfrm>
          <a:prstGeom prst="rect">
            <a:avLst/>
          </a:prstGeom>
        </p:spPr>
        <p:txBody>
          <a:bodyPr>
            <a:normAutofit/>
          </a:bodyPr>
          <a:lstStyle>
            <a:lvl1pPr>
              <a:lnSpc>
                <a:spcPct val="120000"/>
              </a:lnSpc>
              <a:defRPr sz="1800"/>
            </a:lvl1pPr>
          </a:lstStyle>
          <a:p>
            <a:pPr lvl="0"/>
            <a:r>
              <a:rPr lang="de-DE" dirty="0"/>
              <a:t>Text bearbeiten</a:t>
            </a:r>
          </a:p>
        </p:txBody>
      </p:sp>
      <p:sp>
        <p:nvSpPr>
          <p:cNvPr id="8" name="Inhaltsplatzhalter 2"/>
          <p:cNvSpPr>
            <a:spLocks noGrp="1"/>
          </p:cNvSpPr>
          <p:nvPr>
            <p:ph idx="14" hasCustomPrompt="1"/>
          </p:nvPr>
        </p:nvSpPr>
        <p:spPr>
          <a:xfrm>
            <a:off x="4194175" y="1458913"/>
            <a:ext cx="3797300" cy="4608512"/>
          </a:xfrm>
          <a:prstGeom prst="rect">
            <a:avLst/>
          </a:prstGeom>
        </p:spPr>
        <p:txBody>
          <a:bodyPr>
            <a:normAutofit/>
          </a:bodyPr>
          <a:lstStyle>
            <a:lvl1pPr>
              <a:lnSpc>
                <a:spcPct val="120000"/>
              </a:lnSpc>
              <a:defRPr sz="1800"/>
            </a:lvl1pPr>
          </a:lstStyle>
          <a:p>
            <a:pPr lvl="0"/>
            <a:r>
              <a:rPr lang="de-DE" dirty="0"/>
              <a:t>Text bearbeiten</a:t>
            </a:r>
          </a:p>
        </p:txBody>
      </p:sp>
    </p:spTree>
    <p:extLst>
      <p:ext uri="{BB962C8B-B14F-4D97-AF65-F5344CB8AC3E}">
        <p14:creationId xmlns:p14="http://schemas.microsoft.com/office/powerpoint/2010/main" val="4025135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elplatzhalter 3">
            <a:extLst>
              <a:ext uri="{FF2B5EF4-FFF2-40B4-BE49-F238E27FC236}">
                <a16:creationId xmlns:a16="http://schemas.microsoft.com/office/drawing/2014/main" id="{F10073CA-6B9A-8B45-88A8-F8AF2528B98F}"/>
              </a:ext>
            </a:extLst>
          </p:cNvPr>
          <p:cNvSpPr>
            <a:spLocks noGrp="1"/>
          </p:cNvSpPr>
          <p:nvPr>
            <p:ph type="title"/>
          </p:nvPr>
        </p:nvSpPr>
        <p:spPr>
          <a:xfrm>
            <a:off x="213838" y="209322"/>
            <a:ext cx="10178390" cy="943429"/>
          </a:xfrm>
          <a:prstGeom prst="rect">
            <a:avLst/>
          </a:prstGeom>
        </p:spPr>
        <p:txBody>
          <a:bodyPr vert="horz" lIns="91440" tIns="45720" rIns="91440" bIns="45720" rtlCol="0" anchor="ctr">
            <a:normAutofit/>
          </a:bodyPr>
          <a:lstStyle/>
          <a:p>
            <a:r>
              <a:rPr lang="de-DE" dirty="0"/>
              <a:t>Mastertitelformat bearbeiten</a:t>
            </a:r>
          </a:p>
        </p:txBody>
      </p:sp>
      <p:sp>
        <p:nvSpPr>
          <p:cNvPr id="5" name="Textplatzhalter 4">
            <a:extLst>
              <a:ext uri="{FF2B5EF4-FFF2-40B4-BE49-F238E27FC236}">
                <a16:creationId xmlns:a16="http://schemas.microsoft.com/office/drawing/2014/main" id="{0453F0A4-5377-AE4F-992F-461A54820EE5}"/>
              </a:ext>
            </a:extLst>
          </p:cNvPr>
          <p:cNvSpPr>
            <a:spLocks noGrp="1"/>
          </p:cNvSpPr>
          <p:nvPr>
            <p:ph type="body" idx="1"/>
          </p:nvPr>
        </p:nvSpPr>
        <p:spPr>
          <a:xfrm>
            <a:off x="213838" y="1472065"/>
            <a:ext cx="11758562" cy="4587649"/>
          </a:xfrm>
          <a:prstGeom prst="rect">
            <a:avLst/>
          </a:prstGeom>
        </p:spPr>
        <p:txBody>
          <a:bodyPr vert="horz" lIns="72000" tIns="36000" rIns="72000" bIns="36000" rtlCol="0">
            <a:normAutofit/>
          </a:bodyPr>
          <a:lstStyle/>
          <a:p>
            <a:pPr lvl="0"/>
            <a:r>
              <a:rPr lang="de-DE" dirty="0"/>
              <a:t>Text eingeben</a:t>
            </a:r>
          </a:p>
        </p:txBody>
      </p:sp>
      <p:sp>
        <p:nvSpPr>
          <p:cNvPr id="8" name="Datumsplatzhalter 2">
            <a:extLst>
              <a:ext uri="{FF2B5EF4-FFF2-40B4-BE49-F238E27FC236}">
                <a16:creationId xmlns:a16="http://schemas.microsoft.com/office/drawing/2014/main" id="{C971F8F7-0B24-CF47-9755-59D8571FB287}"/>
              </a:ext>
            </a:extLst>
          </p:cNvPr>
          <p:cNvSpPr>
            <a:spLocks noGrp="1"/>
          </p:cNvSpPr>
          <p:nvPr>
            <p:ph type="dt" sz="half" idx="2"/>
          </p:nvPr>
        </p:nvSpPr>
        <p:spPr>
          <a:xfrm>
            <a:off x="213838" y="6320972"/>
            <a:ext cx="944402" cy="309264"/>
          </a:xfrm>
          <a:prstGeom prst="rect">
            <a:avLst/>
          </a:prstGeom>
        </p:spPr>
        <p:txBody>
          <a:bodyPr anchor="b"/>
          <a:lstStyle>
            <a:lvl1pPr>
              <a:defRPr sz="1050">
                <a:solidFill>
                  <a:srgbClr val="919292"/>
                </a:solidFill>
                <a:latin typeface="Arial" panose="020B0604020202020204" pitchFamily="34" charset="0"/>
                <a:cs typeface="Arial" panose="020B0604020202020204" pitchFamily="34" charset="0"/>
              </a:defRPr>
            </a:lvl1pPr>
          </a:lstStyle>
          <a:p>
            <a:fld id="{C9930A37-9639-43F2-B0EA-D415C0B6C178}" type="datetime1">
              <a:rPr lang="de-DE" smtClean="0"/>
              <a:pPr/>
              <a:t>01.06.2023</a:t>
            </a:fld>
            <a:endParaRPr lang="de-DE" dirty="0"/>
          </a:p>
        </p:txBody>
      </p:sp>
      <p:sp>
        <p:nvSpPr>
          <p:cNvPr id="9" name="Fußzeilenplatzhalter 3">
            <a:extLst>
              <a:ext uri="{FF2B5EF4-FFF2-40B4-BE49-F238E27FC236}">
                <a16:creationId xmlns:a16="http://schemas.microsoft.com/office/drawing/2014/main" id="{621D8BC0-A735-2F4C-A6AB-D32DB27F1093}"/>
              </a:ext>
            </a:extLst>
          </p:cNvPr>
          <p:cNvSpPr>
            <a:spLocks noGrp="1"/>
          </p:cNvSpPr>
          <p:nvPr>
            <p:ph type="ftr" sz="quarter" idx="3"/>
          </p:nvPr>
        </p:nvSpPr>
        <p:spPr>
          <a:xfrm>
            <a:off x="1332411" y="6320971"/>
            <a:ext cx="10639989" cy="309264"/>
          </a:xfrm>
          <a:prstGeom prst="rect">
            <a:avLst/>
          </a:prstGeom>
        </p:spPr>
        <p:txBody>
          <a:bodyPr anchor="b"/>
          <a:lstStyle>
            <a:lvl1pPr>
              <a:defRPr sz="1050">
                <a:solidFill>
                  <a:srgbClr val="919292"/>
                </a:solidFill>
                <a:latin typeface="Arial" panose="020B0604020202020204" pitchFamily="34" charset="0"/>
                <a:cs typeface="Arial" panose="020B0604020202020204" pitchFamily="34" charset="0"/>
              </a:defRPr>
            </a:lvl1pPr>
          </a:lstStyle>
          <a:p>
            <a:r>
              <a:rPr lang="de-DE"/>
              <a:t>Beispiel für Fußzeilentext</a:t>
            </a:r>
            <a:endParaRPr lang="de-DE" dirty="0"/>
          </a:p>
        </p:txBody>
      </p:sp>
      <p:pic>
        <p:nvPicPr>
          <p:cNvPr id="6" name="Grafik 5">
            <a:extLst>
              <a:ext uri="{FF2B5EF4-FFF2-40B4-BE49-F238E27FC236}">
                <a16:creationId xmlns:a16="http://schemas.microsoft.com/office/drawing/2014/main" id="{E3BDEA37-9C6F-4691-A333-88CBCD41C67E}"/>
              </a:ext>
            </a:extLst>
          </p:cNvPr>
          <p:cNvPicPr>
            <a:picLocks noChangeAspect="1"/>
          </p:cNvPicPr>
          <p:nvPr userDrawn="1"/>
        </p:nvPicPr>
        <p:blipFill>
          <a:blip r:embed="rId32" cstate="screen">
            <a:extLst>
              <a:ext uri="{28A0092B-C50C-407E-A947-70E740481C1C}">
                <a14:useLocalDpi xmlns:a14="http://schemas.microsoft.com/office/drawing/2010/main"/>
              </a:ext>
            </a:extLst>
          </a:blip>
          <a:stretch>
            <a:fillRect/>
          </a:stretch>
        </p:blipFill>
        <p:spPr>
          <a:xfrm>
            <a:off x="10677352" y="219600"/>
            <a:ext cx="1295048" cy="617506"/>
          </a:xfrm>
          <a:prstGeom prst="rect">
            <a:avLst/>
          </a:prstGeom>
        </p:spPr>
      </p:pic>
    </p:spTree>
    <p:extLst>
      <p:ext uri="{BB962C8B-B14F-4D97-AF65-F5344CB8AC3E}">
        <p14:creationId xmlns:p14="http://schemas.microsoft.com/office/powerpoint/2010/main" val="692602195"/>
      </p:ext>
    </p:extLst>
  </p:cSld>
  <p:clrMap bg1="lt1" tx1="dk1" bg2="lt2" tx2="dk2" accent1="accent1" accent2="accent2" accent3="accent3" accent4="accent4" accent5="accent5" accent6="accent6" hlink="hlink" folHlink="folHlink"/>
  <p:sldLayoutIdLst>
    <p:sldLayoutId id="2147483674" r:id="rId1"/>
    <p:sldLayoutId id="2147483668" r:id="rId2"/>
    <p:sldLayoutId id="2147483680" r:id="rId3"/>
    <p:sldLayoutId id="2147483721" r:id="rId4"/>
    <p:sldLayoutId id="2147483698" r:id="rId5"/>
    <p:sldLayoutId id="2147483705" r:id="rId6"/>
    <p:sldLayoutId id="2147483720" r:id="rId7"/>
    <p:sldLayoutId id="2147483693" r:id="rId8"/>
    <p:sldLayoutId id="2147483694" r:id="rId9"/>
    <p:sldLayoutId id="2147483709" r:id="rId10"/>
    <p:sldLayoutId id="2147483717" r:id="rId11"/>
    <p:sldLayoutId id="2147483718" r:id="rId12"/>
    <p:sldLayoutId id="2147483706" r:id="rId13"/>
    <p:sldLayoutId id="2147483708" r:id="rId14"/>
    <p:sldLayoutId id="2147483714" r:id="rId15"/>
    <p:sldLayoutId id="2147483707" r:id="rId16"/>
    <p:sldLayoutId id="2147483716" r:id="rId17"/>
    <p:sldLayoutId id="2147483672" r:id="rId18"/>
    <p:sldLayoutId id="2147483701" r:id="rId19"/>
    <p:sldLayoutId id="2147483700" r:id="rId20"/>
    <p:sldLayoutId id="2147483697" r:id="rId21"/>
    <p:sldLayoutId id="2147483696" r:id="rId22"/>
    <p:sldLayoutId id="2147483695" r:id="rId23"/>
    <p:sldLayoutId id="2147483710" r:id="rId24"/>
    <p:sldLayoutId id="2147483703" r:id="rId25"/>
    <p:sldLayoutId id="2147483704" r:id="rId26"/>
    <p:sldLayoutId id="2147483702" r:id="rId27"/>
    <p:sldLayoutId id="2147483711" r:id="rId28"/>
    <p:sldLayoutId id="2147483712" r:id="rId29"/>
    <p:sldLayoutId id="2147483713"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p:txStyles>
    <p:titleStyle>
      <a:lvl1pPr algn="l" defTabSz="914400" rtl="0" eaLnBrk="1" latinLnBrk="0" hangingPunct="1">
        <a:lnSpc>
          <a:spcPct val="90000"/>
        </a:lnSpc>
        <a:spcBef>
          <a:spcPct val="0"/>
        </a:spcBef>
        <a:buNone/>
        <a:defRPr sz="2800" kern="1200">
          <a:solidFill>
            <a:srgbClr val="636362"/>
          </a:solidFill>
          <a:latin typeface="Times New Roman" panose="02020603050405020304" pitchFamily="18" charset="0"/>
          <a:ea typeface="+mj-ea"/>
          <a:cs typeface="Times New Roman" panose="02020603050405020304" pitchFamily="18" charset="0"/>
        </a:defRPr>
      </a:lvl1pPr>
    </p:titleStyle>
    <p:bodyStyle>
      <a:lvl1pPr marL="0" marR="0" indent="0" algn="l" defTabSz="914400" rtl="0" eaLnBrk="1" fontAlgn="auto" latinLnBrk="0" hangingPunct="1">
        <a:lnSpc>
          <a:spcPct val="120000"/>
        </a:lnSpc>
        <a:spcBef>
          <a:spcPts val="1000"/>
        </a:spcBef>
        <a:spcAft>
          <a:spcPts val="0"/>
        </a:spcAft>
        <a:buClrTx/>
        <a:buSzTx/>
        <a:buFontTx/>
        <a:buNone/>
        <a:tabLst/>
        <a:defRPr sz="1800" kern="1200" baseline="0">
          <a:solidFill>
            <a:srgbClr val="000000"/>
          </a:solidFill>
          <a:latin typeface="Arial" panose="020B0604020202020204" pitchFamily="34" charset="0"/>
          <a:ea typeface="+mn-ea"/>
          <a:cs typeface="Arial" panose="020B0604020202020204" pitchFamily="34" charset="0"/>
        </a:defRPr>
      </a:lvl1pPr>
      <a:lvl2pPr marL="514350" indent="0" algn="l" defTabSz="914400" rtl="0" eaLnBrk="1" latinLnBrk="0" hangingPunct="1">
        <a:lnSpc>
          <a:spcPct val="90000"/>
        </a:lnSpc>
        <a:spcBef>
          <a:spcPts val="500"/>
        </a:spcBef>
        <a:buFontTx/>
        <a:buNone/>
        <a:defRPr sz="1800" kern="1200">
          <a:solidFill>
            <a:srgbClr val="000000"/>
          </a:solidFill>
          <a:latin typeface="Arial" panose="020B0604020202020204" pitchFamily="34" charset="0"/>
          <a:ea typeface="+mn-ea"/>
          <a:cs typeface="Arial" panose="020B0604020202020204" pitchFamily="34" charset="0"/>
        </a:defRPr>
      </a:lvl2pPr>
      <a:lvl3pPr marL="971550" indent="0" algn="l" defTabSz="914400" rtl="0" eaLnBrk="1" latinLnBrk="0" hangingPunct="1">
        <a:lnSpc>
          <a:spcPct val="90000"/>
        </a:lnSpc>
        <a:spcBef>
          <a:spcPts val="500"/>
        </a:spcBef>
        <a:buFontTx/>
        <a:buNone/>
        <a:defRPr sz="1800" kern="1200">
          <a:solidFill>
            <a:srgbClr val="000000"/>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Tx/>
        <a:buNone/>
        <a:defRPr sz="1800" kern="1200">
          <a:solidFill>
            <a:srgbClr val="000000"/>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Tx/>
        <a:buNone/>
        <a:defRPr sz="1800" kern="1200">
          <a:solidFill>
            <a:srgbClr val="00000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Wingdings" panose="05000000000000000000" pitchFamily="2" charset="2"/>
        <a:buChar char="§"/>
        <a:defRPr sz="1800" kern="1200">
          <a:solidFill>
            <a:srgbClr val="00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822" userDrawn="1">
          <p15:clr>
            <a:srgbClr val="F26B43"/>
          </p15:clr>
        </p15:guide>
        <p15:guide id="2" pos="3636" userDrawn="1">
          <p15:clr>
            <a:srgbClr val="F26B43"/>
          </p15:clr>
        </p15:guide>
        <p15:guide id="3" pos="7543" userDrawn="1">
          <p15:clr>
            <a:srgbClr val="F26B43"/>
          </p15:clr>
        </p15:guide>
        <p15:guide id="4" pos="127" userDrawn="1">
          <p15:clr>
            <a:srgbClr val="F26B43"/>
          </p15:clr>
        </p15:guide>
        <p15:guide id="5" orient="horz" pos="1878" userDrawn="1">
          <p15:clr>
            <a:srgbClr val="F26B43"/>
          </p15:clr>
        </p15:guide>
        <p15:guide id="6" orient="horz" pos="919" userDrawn="1">
          <p15:clr>
            <a:srgbClr val="F26B43"/>
          </p15:clr>
        </p15:guide>
        <p15:guide id="7" orient="horz" pos="737" userDrawn="1">
          <p15:clr>
            <a:srgbClr val="F26B43"/>
          </p15:clr>
        </p15:guide>
        <p15:guide id="8" orient="horz" pos="127" userDrawn="1">
          <p15:clr>
            <a:srgbClr val="F26B43"/>
          </p15:clr>
        </p15:guide>
        <p15:guide id="9" pos="3894" userDrawn="1">
          <p15:clr>
            <a:srgbClr val="F26B43"/>
          </p15:clr>
        </p15:guide>
        <p15:guide id="10" pos="3772" userDrawn="1">
          <p15:clr>
            <a:srgbClr val="F26B43"/>
          </p15:clr>
        </p15:guide>
        <p15:guide id="11" pos="4044" userDrawn="1">
          <p15:clr>
            <a:srgbClr val="F26B43"/>
          </p15:clr>
        </p15:guide>
        <p15:guide id="12" pos="2520" userDrawn="1">
          <p15:clr>
            <a:srgbClr val="F26B43"/>
          </p15:clr>
        </p15:guide>
        <p15:guide id="13" pos="2642" userDrawn="1">
          <p15:clr>
            <a:srgbClr val="F26B43"/>
          </p15:clr>
        </p15:guide>
        <p15:guide id="14" pos="5034" userDrawn="1">
          <p15:clr>
            <a:srgbClr val="F26B43"/>
          </p15:clr>
        </p15:guide>
        <p15:guide id="15" pos="5162" userDrawn="1">
          <p15:clr>
            <a:srgbClr val="F26B43"/>
          </p15:clr>
        </p15:guide>
        <p15:guide id="16" orient="horz" pos="1318" userDrawn="1">
          <p15:clr>
            <a:srgbClr val="F26B43"/>
          </p15:clr>
        </p15:guide>
        <p15:guide id="17" orient="horz" pos="3407"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mailto:rita.huneke@erzbistum-paderborn.de" TargetMode="External"/><Relationship Id="rId2" Type="http://schemas.openxmlformats.org/officeDocument/2006/relationships/hyperlink" Target="https://schule-hochschule.wir-erzbistum-paderborn.de/service/foerdermittel/antrag-auf-gewaehrung-eines-zuschusses/"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p:cNvSpPr>
            <a:spLocks noGrp="1"/>
          </p:cNvSpPr>
          <p:nvPr>
            <p:ph type="body" sz="quarter" idx="11"/>
          </p:nvPr>
        </p:nvSpPr>
        <p:spPr>
          <a:xfrm>
            <a:off x="187876" y="5266197"/>
            <a:ext cx="9022022" cy="943429"/>
          </a:xfrm>
        </p:spPr>
        <p:txBody>
          <a:bodyPr/>
          <a:lstStyle/>
          <a:p>
            <a:r>
              <a:rPr lang="de-DE" dirty="0"/>
              <a:t>Ihre Ideen und Impulse für nachhaltige Schulpastoral –</a:t>
            </a:r>
            <a:br>
              <a:rPr lang="de-DE" dirty="0"/>
            </a:br>
            <a:r>
              <a:rPr lang="de-DE" dirty="0"/>
              <a:t>Unsere Unterstützungsmöglichkeiten</a:t>
            </a:r>
          </a:p>
        </p:txBody>
      </p:sp>
      <p:sp>
        <p:nvSpPr>
          <p:cNvPr id="11" name="Textplatzhalter 10"/>
          <p:cNvSpPr>
            <a:spLocks noGrp="1"/>
          </p:cNvSpPr>
          <p:nvPr>
            <p:ph type="body" sz="quarter" idx="13"/>
          </p:nvPr>
        </p:nvSpPr>
        <p:spPr>
          <a:xfrm>
            <a:off x="265514" y="6177481"/>
            <a:ext cx="9022022" cy="597881"/>
          </a:xfrm>
        </p:spPr>
        <p:txBody>
          <a:bodyPr/>
          <a:lstStyle/>
          <a:p>
            <a:r>
              <a:rPr lang="de-DE" sz="1400" dirty="0">
                <a:solidFill>
                  <a:schemeClr val="tx1"/>
                </a:solidFill>
              </a:rPr>
              <a:t>Richtlinien zur Förderung von Religiösen Freizeiten</a:t>
            </a:r>
            <a:br>
              <a:rPr lang="de-DE" sz="1400" dirty="0">
                <a:solidFill>
                  <a:schemeClr val="tx1"/>
                </a:solidFill>
              </a:rPr>
            </a:br>
            <a:r>
              <a:rPr lang="de-DE" sz="1400" dirty="0">
                <a:solidFill>
                  <a:schemeClr val="tx1"/>
                </a:solidFill>
              </a:rPr>
              <a:t>gültig </a:t>
            </a:r>
            <a:r>
              <a:rPr lang="de-DE" sz="1400">
                <a:solidFill>
                  <a:schemeClr val="tx1"/>
                </a:solidFill>
              </a:rPr>
              <a:t>für Veranstaltungsanträge ab dem 1.8.2023</a:t>
            </a:r>
            <a:endParaRPr lang="de-DE" sz="1400" dirty="0">
              <a:solidFill>
                <a:schemeClr val="tx1"/>
              </a:solidFill>
            </a:endParaRPr>
          </a:p>
        </p:txBody>
      </p:sp>
      <p:sp>
        <p:nvSpPr>
          <p:cNvPr id="23" name="Textplatzhalter 2">
            <a:extLst>
              <a:ext uri="{FF2B5EF4-FFF2-40B4-BE49-F238E27FC236}">
                <a16:creationId xmlns:a16="http://schemas.microsoft.com/office/drawing/2014/main" id="{AB6475F8-21EE-41EF-A5AD-676D1C41056A}"/>
              </a:ext>
            </a:extLst>
          </p:cNvPr>
          <p:cNvSpPr txBox="1">
            <a:spLocks/>
          </p:cNvSpPr>
          <p:nvPr/>
        </p:nvSpPr>
        <p:spPr>
          <a:xfrm>
            <a:off x="-5" y="4278885"/>
            <a:ext cx="2847241" cy="952807"/>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2000 h 11498"/>
              <a:gd name="connsiteX1" fmla="*/ 10000 w 10000"/>
              <a:gd name="connsiteY1" fmla="*/ 0 h 11498"/>
              <a:gd name="connsiteX2" fmla="*/ 10000 w 10000"/>
              <a:gd name="connsiteY2" fmla="*/ 11498 h 11498"/>
              <a:gd name="connsiteX3" fmla="*/ 0 w 10000"/>
              <a:gd name="connsiteY3" fmla="*/ 10000 h 11498"/>
              <a:gd name="connsiteX4" fmla="*/ 0 w 10000"/>
              <a:gd name="connsiteY4" fmla="*/ 2000 h 11498"/>
              <a:gd name="connsiteX0" fmla="*/ 0 w 10000"/>
              <a:gd name="connsiteY0" fmla="*/ 2000 h 11639"/>
              <a:gd name="connsiteX1" fmla="*/ 10000 w 10000"/>
              <a:gd name="connsiteY1" fmla="*/ 0 h 11639"/>
              <a:gd name="connsiteX2" fmla="*/ 10000 w 10000"/>
              <a:gd name="connsiteY2" fmla="*/ 11498 h 11639"/>
              <a:gd name="connsiteX3" fmla="*/ 0 w 10000"/>
              <a:gd name="connsiteY3" fmla="*/ 10000 h 11639"/>
              <a:gd name="connsiteX4" fmla="*/ 0 w 10000"/>
              <a:gd name="connsiteY4" fmla="*/ 2000 h 11639"/>
              <a:gd name="connsiteX0" fmla="*/ 0 w 10000"/>
              <a:gd name="connsiteY0" fmla="*/ 2000 h 11729"/>
              <a:gd name="connsiteX1" fmla="*/ 10000 w 10000"/>
              <a:gd name="connsiteY1" fmla="*/ 0 h 11729"/>
              <a:gd name="connsiteX2" fmla="*/ 10000 w 10000"/>
              <a:gd name="connsiteY2" fmla="*/ 11498 h 11729"/>
              <a:gd name="connsiteX3" fmla="*/ 0 w 10000"/>
              <a:gd name="connsiteY3" fmla="*/ 10000 h 11729"/>
              <a:gd name="connsiteX4" fmla="*/ 0 w 10000"/>
              <a:gd name="connsiteY4" fmla="*/ 2000 h 11729"/>
              <a:gd name="connsiteX0" fmla="*/ 0 w 10000"/>
              <a:gd name="connsiteY0" fmla="*/ 2000 h 11702"/>
              <a:gd name="connsiteX1" fmla="*/ 10000 w 10000"/>
              <a:gd name="connsiteY1" fmla="*/ 0 h 11702"/>
              <a:gd name="connsiteX2" fmla="*/ 10000 w 10000"/>
              <a:gd name="connsiteY2" fmla="*/ 11498 h 11702"/>
              <a:gd name="connsiteX3" fmla="*/ 0 w 10000"/>
              <a:gd name="connsiteY3" fmla="*/ 9813 h 11702"/>
              <a:gd name="connsiteX4" fmla="*/ 0 w 10000"/>
              <a:gd name="connsiteY4" fmla="*/ 2000 h 11702"/>
              <a:gd name="connsiteX0" fmla="*/ 0 w 10000"/>
              <a:gd name="connsiteY0" fmla="*/ 2000 h 11762"/>
              <a:gd name="connsiteX1" fmla="*/ 10000 w 10000"/>
              <a:gd name="connsiteY1" fmla="*/ 0 h 11762"/>
              <a:gd name="connsiteX2" fmla="*/ 10000 w 10000"/>
              <a:gd name="connsiteY2" fmla="*/ 11498 h 11762"/>
              <a:gd name="connsiteX3" fmla="*/ 0 w 10000"/>
              <a:gd name="connsiteY3" fmla="*/ 10187 h 11762"/>
              <a:gd name="connsiteX4" fmla="*/ 0 w 10000"/>
              <a:gd name="connsiteY4" fmla="*/ 2000 h 11762"/>
              <a:gd name="connsiteX0" fmla="*/ 0 w 10000"/>
              <a:gd name="connsiteY0" fmla="*/ 2000 h 11660"/>
              <a:gd name="connsiteX1" fmla="*/ 10000 w 10000"/>
              <a:gd name="connsiteY1" fmla="*/ 0 h 11660"/>
              <a:gd name="connsiteX2" fmla="*/ 10000 w 10000"/>
              <a:gd name="connsiteY2" fmla="*/ 11498 h 11660"/>
              <a:gd name="connsiteX3" fmla="*/ 18 w 10000"/>
              <a:gd name="connsiteY3" fmla="*/ 9409 h 11660"/>
              <a:gd name="connsiteX4" fmla="*/ 0 w 10000"/>
              <a:gd name="connsiteY4" fmla="*/ 2000 h 11660"/>
              <a:gd name="connsiteX0" fmla="*/ 0 w 10000"/>
              <a:gd name="connsiteY0" fmla="*/ 2000 h 11711"/>
              <a:gd name="connsiteX1" fmla="*/ 10000 w 10000"/>
              <a:gd name="connsiteY1" fmla="*/ 0 h 11711"/>
              <a:gd name="connsiteX2" fmla="*/ 10000 w 10000"/>
              <a:gd name="connsiteY2" fmla="*/ 11498 h 11711"/>
              <a:gd name="connsiteX3" fmla="*/ 18 w 10000"/>
              <a:gd name="connsiteY3" fmla="*/ 9877 h 11711"/>
              <a:gd name="connsiteX4" fmla="*/ 0 w 10000"/>
              <a:gd name="connsiteY4" fmla="*/ 2000 h 11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1711">
                <a:moveTo>
                  <a:pt x="0" y="2000"/>
                </a:moveTo>
                <a:cubicBezTo>
                  <a:pt x="3734" y="2670"/>
                  <a:pt x="6953" y="1669"/>
                  <a:pt x="10000" y="0"/>
                </a:cubicBezTo>
                <a:lnTo>
                  <a:pt x="10000" y="11498"/>
                </a:lnTo>
                <a:cubicBezTo>
                  <a:pt x="5228" y="12123"/>
                  <a:pt x="2748" y="11312"/>
                  <a:pt x="18" y="9877"/>
                </a:cubicBezTo>
                <a:cubicBezTo>
                  <a:pt x="12" y="7407"/>
                  <a:pt x="6" y="4470"/>
                  <a:pt x="0" y="2000"/>
                </a:cubicBezTo>
                <a:close/>
              </a:path>
            </a:pathLst>
          </a:custGeom>
          <a:solidFill>
            <a:srgbClr val="FFCC00"/>
          </a:solidFill>
        </p:spPr>
        <p:txBody>
          <a:bodyPr wrap="square" lIns="432000" tIns="180000" rIns="216000" bIns="108000" anchor="ctr">
            <a:normAutofit/>
          </a:bodyPr>
          <a:lstStyle>
            <a:lvl1pPr marL="0" marR="0" indent="0" algn="ctr" defTabSz="914400" rtl="0" eaLnBrk="1" fontAlgn="auto" latinLnBrk="0" hangingPunct="1">
              <a:lnSpc>
                <a:spcPts val="2200"/>
              </a:lnSpc>
              <a:spcBef>
                <a:spcPts val="1000"/>
              </a:spcBef>
              <a:spcAft>
                <a:spcPts val="0"/>
              </a:spcAft>
              <a:buClrTx/>
              <a:buSzTx/>
              <a:buFontTx/>
              <a:buNone/>
              <a:tabLst/>
              <a:defRPr sz="1800" kern="1200" baseline="0">
                <a:solidFill>
                  <a:schemeClr val="bg1"/>
                </a:solidFill>
                <a:latin typeface="Times New Roman" panose="02020603050405020304" pitchFamily="18" charset="0"/>
                <a:ea typeface="+mn-ea"/>
                <a:cs typeface="Times New Roman" panose="02020603050405020304" pitchFamily="18" charset="0"/>
              </a:defRPr>
            </a:lvl1pPr>
            <a:lvl2pPr marL="514350" indent="0" algn="l" defTabSz="914400" rtl="0" eaLnBrk="1" latinLnBrk="0" hangingPunct="1">
              <a:lnSpc>
                <a:spcPct val="90000"/>
              </a:lnSpc>
              <a:spcBef>
                <a:spcPts val="500"/>
              </a:spcBef>
              <a:buFontTx/>
              <a:buNone/>
              <a:defRPr sz="1800" kern="1200">
                <a:solidFill>
                  <a:srgbClr val="000000"/>
                </a:solidFill>
                <a:latin typeface="Arial" panose="020B0604020202020204" pitchFamily="34" charset="0"/>
                <a:ea typeface="+mn-ea"/>
                <a:cs typeface="Arial" panose="020B0604020202020204" pitchFamily="34" charset="0"/>
              </a:defRPr>
            </a:lvl2pPr>
            <a:lvl3pPr marL="971550" indent="0" algn="l" defTabSz="914400" rtl="0" eaLnBrk="1" latinLnBrk="0" hangingPunct="1">
              <a:lnSpc>
                <a:spcPct val="90000"/>
              </a:lnSpc>
              <a:spcBef>
                <a:spcPts val="500"/>
              </a:spcBef>
              <a:buFontTx/>
              <a:buNone/>
              <a:defRPr sz="1800" kern="1200">
                <a:solidFill>
                  <a:srgbClr val="000000"/>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Tx/>
              <a:buNone/>
              <a:defRPr sz="1800" kern="1200">
                <a:solidFill>
                  <a:srgbClr val="000000"/>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Tx/>
              <a:buNone/>
              <a:defRPr sz="1800" kern="1200">
                <a:solidFill>
                  <a:srgbClr val="00000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Wingdings" panose="05000000000000000000" pitchFamily="2" charset="2"/>
              <a:buChar char="§"/>
              <a:defRPr sz="1800" kern="1200">
                <a:solidFill>
                  <a:srgbClr val="00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r>
              <a:rPr lang="de-DE" sz="1000" b="1" dirty="0">
                <a:latin typeface="Arial" panose="020B0604020202020204" pitchFamily="34" charset="0"/>
                <a:cs typeface="Arial" panose="020B0604020202020204" pitchFamily="34" charset="0"/>
              </a:rPr>
              <a:t>Schule und Hochschule</a:t>
            </a:r>
          </a:p>
        </p:txBody>
      </p:sp>
      <p:pic>
        <p:nvPicPr>
          <p:cNvPr id="6" name="Bildplatzhalter 5"/>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t="20249" b="20249"/>
          <a:stretch>
            <a:fillRect/>
          </a:stretch>
        </p:blipFill>
        <p:spPr>
          <a:xfrm>
            <a:off x="0" y="0"/>
            <a:ext cx="12192005" cy="4583903"/>
          </a:xfrm>
        </p:spPr>
      </p:pic>
    </p:spTree>
    <p:extLst>
      <p:ext uri="{BB962C8B-B14F-4D97-AF65-F5344CB8AC3E}">
        <p14:creationId xmlns:p14="http://schemas.microsoft.com/office/powerpoint/2010/main" val="156711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nhaltsplatzhalter 5"/>
          <p:cNvGraphicFramePr>
            <a:graphicFrameLocks noGrp="1"/>
          </p:cNvGraphicFramePr>
          <p:nvPr>
            <p:ph sz="quarter" idx="13"/>
            <p:extLst>
              <p:ext uri="{D42A27DB-BD31-4B8C-83A1-F6EECF244321}">
                <p14:modId xmlns:p14="http://schemas.microsoft.com/office/powerpoint/2010/main" val="1745760258"/>
              </p:ext>
            </p:extLst>
          </p:nvPr>
        </p:nvGraphicFramePr>
        <p:xfrm>
          <a:off x="213838" y="1224525"/>
          <a:ext cx="11879922" cy="4846320"/>
        </p:xfrm>
        <a:graphic>
          <a:graphicData uri="http://schemas.openxmlformats.org/drawingml/2006/table">
            <a:tbl>
              <a:tblPr firstRow="1" bandRow="1">
                <a:tableStyleId>{5C22544A-7EE6-4342-B048-85BDC9FD1C3A}</a:tableStyleId>
              </a:tblPr>
              <a:tblGrid>
                <a:gridCol w="1592754">
                  <a:extLst>
                    <a:ext uri="{9D8B030D-6E8A-4147-A177-3AD203B41FA5}">
                      <a16:colId xmlns:a16="http://schemas.microsoft.com/office/drawing/2014/main" val="20000"/>
                    </a:ext>
                  </a:extLst>
                </a:gridCol>
                <a:gridCol w="3176469">
                  <a:extLst>
                    <a:ext uri="{9D8B030D-6E8A-4147-A177-3AD203B41FA5}">
                      <a16:colId xmlns:a16="http://schemas.microsoft.com/office/drawing/2014/main" val="20001"/>
                    </a:ext>
                  </a:extLst>
                </a:gridCol>
                <a:gridCol w="836296">
                  <a:extLst>
                    <a:ext uri="{9D8B030D-6E8A-4147-A177-3AD203B41FA5}">
                      <a16:colId xmlns:a16="http://schemas.microsoft.com/office/drawing/2014/main" val="20002"/>
                    </a:ext>
                  </a:extLst>
                </a:gridCol>
                <a:gridCol w="2573722">
                  <a:extLst>
                    <a:ext uri="{9D8B030D-6E8A-4147-A177-3AD203B41FA5}">
                      <a16:colId xmlns:a16="http://schemas.microsoft.com/office/drawing/2014/main" val="20003"/>
                    </a:ext>
                  </a:extLst>
                </a:gridCol>
                <a:gridCol w="3700681">
                  <a:extLst>
                    <a:ext uri="{9D8B030D-6E8A-4147-A177-3AD203B41FA5}">
                      <a16:colId xmlns:a16="http://schemas.microsoft.com/office/drawing/2014/main" val="20004"/>
                    </a:ext>
                  </a:extLst>
                </a:gridCol>
              </a:tblGrid>
              <a:tr h="370840">
                <a:tc>
                  <a:txBody>
                    <a:bodyPr/>
                    <a:lstStyle/>
                    <a:p>
                      <a:r>
                        <a:rPr lang="de-DE" dirty="0"/>
                        <a:t>Förderposition</a:t>
                      </a:r>
                    </a:p>
                  </a:txBody>
                  <a:tcPr/>
                </a:tc>
                <a:tc>
                  <a:txBody>
                    <a:bodyPr/>
                    <a:lstStyle/>
                    <a:p>
                      <a:r>
                        <a:rPr lang="de-DE" dirty="0"/>
                        <a:t>Beispiele</a:t>
                      </a:r>
                    </a:p>
                  </a:txBody>
                  <a:tcPr/>
                </a:tc>
                <a:tc>
                  <a:txBody>
                    <a:bodyPr/>
                    <a:lstStyle/>
                    <a:p>
                      <a:r>
                        <a:rPr lang="de-DE" dirty="0"/>
                        <a:t>%-Anteil</a:t>
                      </a:r>
                    </a:p>
                  </a:txBody>
                  <a:tcPr/>
                </a:tc>
                <a:tc>
                  <a:txBody>
                    <a:bodyPr/>
                    <a:lstStyle/>
                    <a:p>
                      <a:r>
                        <a:rPr lang="de-DE" dirty="0"/>
                        <a:t>Anrechnungsfähige Kosten</a:t>
                      </a:r>
                    </a:p>
                  </a:txBody>
                  <a:tcPr/>
                </a:tc>
                <a:tc>
                  <a:txBody>
                    <a:bodyPr/>
                    <a:lstStyle/>
                    <a:p>
                      <a:r>
                        <a:rPr lang="de-DE" dirty="0"/>
                        <a:t>Details</a:t>
                      </a:r>
                    </a:p>
                  </a:txBody>
                  <a:tcPr/>
                </a:tc>
                <a:extLst>
                  <a:ext uri="{0D108BD9-81ED-4DB2-BD59-A6C34878D82A}">
                    <a16:rowId xmlns:a16="http://schemas.microsoft.com/office/drawing/2014/main" val="10000"/>
                  </a:ext>
                </a:extLst>
              </a:tr>
              <a:tr h="370840">
                <a:tc>
                  <a:txBody>
                    <a:bodyPr/>
                    <a:lstStyle/>
                    <a:p>
                      <a:r>
                        <a:rPr lang="de-DE" dirty="0"/>
                        <a:t>Religiöse Freizeiten</a:t>
                      </a:r>
                    </a:p>
                  </a:txBody>
                  <a:tcPr/>
                </a:tc>
                <a:tc>
                  <a:txBody>
                    <a:bodyPr/>
                    <a:lstStyle/>
                    <a:p>
                      <a:pPr marL="285750" indent="-285750">
                        <a:buFont typeface="Wingdings" panose="05000000000000000000" pitchFamily="2" charset="2"/>
                        <a:buChar char="§"/>
                      </a:pPr>
                      <a:r>
                        <a:rPr lang="de-DE" dirty="0"/>
                        <a:t>Besinnungstage für Lernende</a:t>
                      </a:r>
                    </a:p>
                    <a:p>
                      <a:pPr marL="285750" indent="-285750">
                        <a:buFont typeface="Wingdings" panose="05000000000000000000" pitchFamily="2" charset="2"/>
                        <a:buChar char="§"/>
                      </a:pPr>
                      <a:r>
                        <a:rPr lang="de-DE" dirty="0"/>
                        <a:t>Orientierungstage für Lernende</a:t>
                      </a:r>
                    </a:p>
                    <a:p>
                      <a:pPr marL="285750" indent="-285750">
                        <a:buFont typeface="Wingdings" panose="05000000000000000000" pitchFamily="2" charset="2"/>
                        <a:buChar char="§"/>
                      </a:pPr>
                      <a:r>
                        <a:rPr lang="de-DE" dirty="0"/>
                        <a:t>Religiöse</a:t>
                      </a:r>
                      <a:r>
                        <a:rPr lang="de-DE" baseline="0" dirty="0"/>
                        <a:t> Bildungsveranstaltung</a:t>
                      </a:r>
                    </a:p>
                    <a:p>
                      <a:pPr marL="285750" indent="-285750">
                        <a:buFont typeface="Wingdings" panose="05000000000000000000" pitchFamily="2" charset="2"/>
                        <a:buChar char="§"/>
                      </a:pPr>
                      <a:r>
                        <a:rPr lang="de-DE" baseline="0" dirty="0"/>
                        <a:t>Exerzitien für Lernende</a:t>
                      </a:r>
                    </a:p>
                    <a:p>
                      <a:pPr marL="285750" indent="-285750">
                        <a:buFont typeface="Wingdings" panose="05000000000000000000" pitchFamily="2" charset="2"/>
                        <a:buChar char="§"/>
                      </a:pPr>
                      <a:r>
                        <a:rPr lang="de-DE" baseline="0" dirty="0"/>
                        <a:t>Einkehrtage für Lehrkräfte</a:t>
                      </a:r>
                    </a:p>
                    <a:p>
                      <a:pPr marL="285750" indent="-285750">
                        <a:buFont typeface="Wingdings" panose="05000000000000000000" pitchFamily="2" charset="2"/>
                        <a:buChar char="§"/>
                      </a:pPr>
                      <a:r>
                        <a:rPr lang="de-DE" baseline="0" dirty="0"/>
                        <a:t>Religiöse Freizeiten</a:t>
                      </a:r>
                    </a:p>
                    <a:p>
                      <a:pPr marL="285750" indent="-285750">
                        <a:buFont typeface="Wingdings" panose="05000000000000000000" pitchFamily="2" charset="2"/>
                        <a:buChar char="§"/>
                      </a:pPr>
                      <a:r>
                        <a:rPr lang="de-DE" baseline="0" dirty="0"/>
                        <a:t>Religiöse Schulendtage</a:t>
                      </a:r>
                    </a:p>
                    <a:p>
                      <a:pPr marL="285750" indent="-285750">
                        <a:buFont typeface="Wingdings" panose="05000000000000000000" pitchFamily="2" charset="2"/>
                        <a:buChar char="§"/>
                      </a:pPr>
                      <a:r>
                        <a:rPr lang="de-DE" baseline="0" dirty="0" err="1"/>
                        <a:t>Taizé</a:t>
                      </a:r>
                      <a:r>
                        <a:rPr lang="de-DE" baseline="0" dirty="0"/>
                        <a:t>-Fahrten</a:t>
                      </a:r>
                      <a:endParaRPr lang="de-DE" dirty="0"/>
                    </a:p>
                  </a:txBody>
                  <a:tcPr/>
                </a:tc>
                <a:tc>
                  <a:txBody>
                    <a:bodyPr/>
                    <a:lstStyle/>
                    <a:p>
                      <a:r>
                        <a:rPr lang="de-DE" baseline="0" dirty="0"/>
                        <a:t> 70%</a:t>
                      </a:r>
                      <a:endParaRPr lang="de-DE" dirty="0"/>
                    </a:p>
                  </a:txBody>
                  <a:tcPr/>
                </a:tc>
                <a:tc>
                  <a:txBody>
                    <a:bodyPr/>
                    <a:lstStyle/>
                    <a:p>
                      <a:pPr marL="285750" indent="-285750">
                        <a:buFont typeface="Wingdings" panose="05000000000000000000" pitchFamily="2" charset="2"/>
                        <a:buChar char="§"/>
                      </a:pPr>
                      <a:r>
                        <a:rPr lang="de-DE" dirty="0"/>
                        <a:t>Vorbereitungskosten bis zu 10%</a:t>
                      </a:r>
                    </a:p>
                    <a:p>
                      <a:pPr marL="285750" indent="-285750">
                        <a:buFont typeface="Wingdings" panose="05000000000000000000" pitchFamily="2" charset="2"/>
                        <a:buChar char="§"/>
                      </a:pPr>
                      <a:r>
                        <a:rPr lang="de-DE" sz="1800" kern="1200" dirty="0">
                          <a:solidFill>
                            <a:schemeClr val="dk1"/>
                          </a:solidFill>
                          <a:effectLst/>
                          <a:latin typeface="+mn-lt"/>
                          <a:ea typeface="+mn-ea"/>
                          <a:cs typeface="+mn-cs"/>
                        </a:rPr>
                        <a:t>Arbeitsmaterial</a:t>
                      </a:r>
                    </a:p>
                    <a:p>
                      <a:pPr marL="285750" indent="-285750">
                        <a:buFont typeface="Wingdings" panose="05000000000000000000" pitchFamily="2" charset="2"/>
                        <a:buChar char="§"/>
                      </a:pPr>
                      <a:r>
                        <a:rPr lang="de-DE" sz="1800" kern="1200" dirty="0">
                          <a:solidFill>
                            <a:schemeClr val="dk1"/>
                          </a:solidFill>
                          <a:effectLst/>
                          <a:latin typeface="+mn-lt"/>
                          <a:ea typeface="+mn-ea"/>
                          <a:cs typeface="+mn-cs"/>
                        </a:rPr>
                        <a:t>Verpflegungskosten</a:t>
                      </a:r>
                    </a:p>
                    <a:p>
                      <a:pPr marL="285750" indent="-285750">
                        <a:buFont typeface="Wingdings" panose="05000000000000000000" pitchFamily="2" charset="2"/>
                        <a:buChar char="§"/>
                      </a:pPr>
                      <a:r>
                        <a:rPr lang="de-DE" sz="1800" kern="1200" dirty="0">
                          <a:solidFill>
                            <a:schemeClr val="dk1"/>
                          </a:solidFill>
                          <a:effectLst/>
                          <a:latin typeface="+mn-lt"/>
                          <a:ea typeface="+mn-ea"/>
                          <a:cs typeface="+mn-cs"/>
                        </a:rPr>
                        <a:t>Übernachtungskosten</a:t>
                      </a:r>
                    </a:p>
                    <a:p>
                      <a:pPr marL="285750" indent="-285750">
                        <a:buFont typeface="Wingdings" panose="05000000000000000000" pitchFamily="2" charset="2"/>
                        <a:buChar char="§"/>
                      </a:pPr>
                      <a:r>
                        <a:rPr lang="de-DE" sz="1800" kern="1200" dirty="0">
                          <a:solidFill>
                            <a:schemeClr val="dk1"/>
                          </a:solidFill>
                          <a:effectLst/>
                          <a:latin typeface="+mn-lt"/>
                          <a:ea typeface="+mn-ea"/>
                          <a:cs typeface="+mn-cs"/>
                        </a:rPr>
                        <a:t>Fahrtkosten (bei Zugfahrten</a:t>
                      </a:r>
                      <a:r>
                        <a:rPr lang="de-DE" sz="1800" kern="1200" baseline="0" dirty="0">
                          <a:solidFill>
                            <a:schemeClr val="dk1"/>
                          </a:solidFill>
                          <a:effectLst/>
                          <a:latin typeface="+mn-lt"/>
                          <a:ea typeface="+mn-ea"/>
                          <a:cs typeface="+mn-cs"/>
                        </a:rPr>
                        <a:t> kann nur die 2. Klasse abgerechnet werden)</a:t>
                      </a:r>
                      <a:br>
                        <a:rPr lang="de-DE" dirty="0"/>
                      </a:br>
                      <a:endParaRPr lang="de-DE" dirty="0"/>
                    </a:p>
                  </a:txBody>
                  <a:tcPr/>
                </a:tc>
                <a:tc>
                  <a:txBody>
                    <a:bodyPr/>
                    <a:lstStyle/>
                    <a:p>
                      <a:r>
                        <a:rPr lang="de-DE" b="1" dirty="0"/>
                        <a:t>Mehrtägige Veranstaltungen</a:t>
                      </a:r>
                    </a:p>
                    <a:p>
                      <a:pPr marL="285750" indent="-285750">
                        <a:buFont typeface="Arial" panose="020B0604020202020204" pitchFamily="34" charset="0"/>
                        <a:buChar char="•"/>
                      </a:pPr>
                      <a:r>
                        <a:rPr lang="de-DE" dirty="0"/>
                        <a:t>10€</a:t>
                      </a:r>
                      <a:r>
                        <a:rPr lang="de-DE" baseline="0" dirty="0"/>
                        <a:t> pro Tag &amp; teilnehmende Person</a:t>
                      </a:r>
                    </a:p>
                    <a:p>
                      <a:pPr marL="285750" indent="-285750">
                        <a:buFont typeface="Arial" panose="020B0604020202020204" pitchFamily="34" charset="0"/>
                        <a:buChar char="•"/>
                      </a:pPr>
                      <a:r>
                        <a:rPr lang="de-DE" baseline="0" dirty="0"/>
                        <a:t>Mind. 5 Std. Bildungsprogramm</a:t>
                      </a:r>
                    </a:p>
                    <a:p>
                      <a:pPr marL="285750" indent="-285750">
                        <a:buFont typeface="Arial" panose="020B0604020202020204" pitchFamily="34" charset="0"/>
                        <a:buChar char="•"/>
                      </a:pPr>
                      <a:r>
                        <a:rPr lang="de-DE" baseline="0" dirty="0">
                          <a:solidFill>
                            <a:schemeClr val="tx1"/>
                          </a:solidFill>
                        </a:rPr>
                        <a:t>An- &amp; Abreisetag werden als 2 Tage verrechnet</a:t>
                      </a:r>
                      <a:br>
                        <a:rPr lang="de-DE" baseline="0" dirty="0"/>
                      </a:br>
                      <a:endParaRPr lang="de-DE" baseline="0" dirty="0"/>
                    </a:p>
                    <a:p>
                      <a:pPr marL="0" indent="0">
                        <a:buFont typeface="Arial" panose="020B0604020202020204" pitchFamily="34" charset="0"/>
                        <a:buNone/>
                      </a:pPr>
                      <a:r>
                        <a:rPr lang="de-DE" b="1" baseline="0" dirty="0"/>
                        <a:t>Zweitägige Veranstaltungen</a:t>
                      </a:r>
                    </a:p>
                    <a:p>
                      <a:pPr marL="285750" indent="-285750">
                        <a:buFont typeface="Arial" panose="020B0604020202020204" pitchFamily="34" charset="0"/>
                        <a:buChar char="•"/>
                      </a:pPr>
                      <a:r>
                        <a:rPr lang="de-DE" b="0" baseline="0" dirty="0"/>
                        <a:t>14€ pro teilnehmende Person</a:t>
                      </a:r>
                    </a:p>
                    <a:p>
                      <a:pPr marL="285750" indent="-285750">
                        <a:buFont typeface="Arial" panose="020B0604020202020204" pitchFamily="34" charset="0"/>
                        <a:buChar char="•"/>
                      </a:pPr>
                      <a:r>
                        <a:rPr lang="de-DE" b="0" baseline="0" dirty="0"/>
                        <a:t>Mind. 10 Std. Bildungsprogramm an beiden Tagen</a:t>
                      </a:r>
                    </a:p>
                    <a:p>
                      <a:pPr marL="0" indent="0">
                        <a:buFont typeface="Arial" panose="020B0604020202020204" pitchFamily="34" charset="0"/>
                        <a:buNone/>
                      </a:pPr>
                      <a:endParaRPr lang="de-DE" baseline="0" dirty="0"/>
                    </a:p>
                    <a:p>
                      <a:pPr marL="0" indent="0">
                        <a:buFont typeface="Arial" panose="020B0604020202020204" pitchFamily="34" charset="0"/>
                        <a:buNone/>
                      </a:pPr>
                      <a:r>
                        <a:rPr lang="de-DE" b="1" baseline="0" dirty="0"/>
                        <a:t>Tagesveranstaltungen</a:t>
                      </a:r>
                    </a:p>
                    <a:p>
                      <a:pPr marL="285750" indent="-285750">
                        <a:buFont typeface="Arial" panose="020B0604020202020204" pitchFamily="34" charset="0"/>
                        <a:buChar char="•"/>
                      </a:pPr>
                      <a:r>
                        <a:rPr lang="de-DE" baseline="0" dirty="0"/>
                        <a:t>7€ pro teilnehmende Person</a:t>
                      </a:r>
                    </a:p>
                    <a:p>
                      <a:pPr marL="285750" indent="-285750">
                        <a:buFont typeface="Arial" panose="020B0604020202020204" pitchFamily="34" charset="0"/>
                        <a:buChar char="•"/>
                      </a:pPr>
                      <a:r>
                        <a:rPr lang="de-DE" baseline="0" dirty="0"/>
                        <a:t>Mind. 5 Std. Bildungsprogramm</a:t>
                      </a:r>
                      <a:endParaRPr lang="de-DE" dirty="0"/>
                    </a:p>
                  </a:txBody>
                  <a:tcPr/>
                </a:tc>
                <a:extLst>
                  <a:ext uri="{0D108BD9-81ED-4DB2-BD59-A6C34878D82A}">
                    <a16:rowId xmlns:a16="http://schemas.microsoft.com/office/drawing/2014/main" val="10001"/>
                  </a:ext>
                </a:extLst>
              </a:tr>
            </a:tbl>
          </a:graphicData>
        </a:graphic>
      </p:graphicFrame>
      <p:sp>
        <p:nvSpPr>
          <p:cNvPr id="5" name="Titel 4"/>
          <p:cNvSpPr>
            <a:spLocks noGrp="1"/>
          </p:cNvSpPr>
          <p:nvPr>
            <p:ph type="title"/>
          </p:nvPr>
        </p:nvSpPr>
        <p:spPr>
          <a:xfrm>
            <a:off x="213838" y="209323"/>
            <a:ext cx="10178390" cy="686790"/>
          </a:xfrm>
        </p:spPr>
        <p:txBody>
          <a:bodyPr/>
          <a:lstStyle/>
          <a:p>
            <a:r>
              <a:rPr lang="de-DE" dirty="0"/>
              <a:t>Religiöse Freizeiten</a:t>
            </a:r>
          </a:p>
        </p:txBody>
      </p:sp>
    </p:spTree>
    <p:extLst>
      <p:ext uri="{BB962C8B-B14F-4D97-AF65-F5344CB8AC3E}">
        <p14:creationId xmlns:p14="http://schemas.microsoft.com/office/powerpoint/2010/main" val="2246790889"/>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nhaltsplatzhalter 5"/>
          <p:cNvGraphicFramePr>
            <a:graphicFrameLocks noGrp="1"/>
          </p:cNvGraphicFramePr>
          <p:nvPr>
            <p:ph sz="quarter" idx="13"/>
            <p:extLst>
              <p:ext uri="{D42A27DB-BD31-4B8C-83A1-F6EECF244321}">
                <p14:modId xmlns:p14="http://schemas.microsoft.com/office/powerpoint/2010/main" val="3505032795"/>
              </p:ext>
            </p:extLst>
          </p:nvPr>
        </p:nvGraphicFramePr>
        <p:xfrm>
          <a:off x="213838" y="882109"/>
          <a:ext cx="11524890" cy="1975501"/>
        </p:xfrm>
        <a:graphic>
          <a:graphicData uri="http://schemas.openxmlformats.org/drawingml/2006/table">
            <a:tbl>
              <a:tblPr firstRow="1" bandRow="1">
                <a:tableStyleId>{5C22544A-7EE6-4342-B048-85BDC9FD1C3A}</a:tableStyleId>
              </a:tblPr>
              <a:tblGrid>
                <a:gridCol w="3144121">
                  <a:extLst>
                    <a:ext uri="{9D8B030D-6E8A-4147-A177-3AD203B41FA5}">
                      <a16:colId xmlns:a16="http://schemas.microsoft.com/office/drawing/2014/main" val="20000"/>
                    </a:ext>
                  </a:extLst>
                </a:gridCol>
                <a:gridCol w="3208105">
                  <a:extLst>
                    <a:ext uri="{9D8B030D-6E8A-4147-A177-3AD203B41FA5}">
                      <a16:colId xmlns:a16="http://schemas.microsoft.com/office/drawing/2014/main" val="20001"/>
                    </a:ext>
                  </a:extLst>
                </a:gridCol>
                <a:gridCol w="5172664">
                  <a:extLst>
                    <a:ext uri="{9D8B030D-6E8A-4147-A177-3AD203B41FA5}">
                      <a16:colId xmlns:a16="http://schemas.microsoft.com/office/drawing/2014/main" val="20002"/>
                    </a:ext>
                  </a:extLst>
                </a:gridCol>
              </a:tblGrid>
              <a:tr h="421021">
                <a:tc>
                  <a:txBody>
                    <a:bodyPr/>
                    <a:lstStyle/>
                    <a:p>
                      <a:r>
                        <a:rPr lang="de-DE" dirty="0"/>
                        <a:t>Förderposition</a:t>
                      </a:r>
                    </a:p>
                  </a:txBody>
                  <a:tcPr/>
                </a:tc>
                <a:tc>
                  <a:txBody>
                    <a:bodyPr/>
                    <a:lstStyle/>
                    <a:p>
                      <a:r>
                        <a:rPr lang="de-DE" dirty="0"/>
                        <a:t>Beispiele</a:t>
                      </a:r>
                    </a:p>
                  </a:txBody>
                  <a:tcPr/>
                </a:tc>
                <a:tc>
                  <a:txBody>
                    <a:bodyPr/>
                    <a:lstStyle/>
                    <a:p>
                      <a:r>
                        <a:rPr lang="de-DE" dirty="0"/>
                        <a:t>Details</a:t>
                      </a:r>
                    </a:p>
                  </a:txBody>
                  <a:tcPr/>
                </a:tc>
                <a:extLst>
                  <a:ext uri="{0D108BD9-81ED-4DB2-BD59-A6C34878D82A}">
                    <a16:rowId xmlns:a16="http://schemas.microsoft.com/office/drawing/2014/main" val="10000"/>
                  </a:ext>
                </a:extLst>
              </a:tr>
              <a:tr h="1549098">
                <a:tc>
                  <a:txBody>
                    <a:bodyPr/>
                    <a:lstStyle/>
                    <a:p>
                      <a:r>
                        <a:rPr lang="de-DE" sz="1600" dirty="0"/>
                        <a:t>Sonstige Veranstaltungen</a:t>
                      </a:r>
                      <a:r>
                        <a:rPr lang="de-DE" sz="1600" baseline="0" dirty="0"/>
                        <a:t> in Verbindung mit religiösen Aspekten</a:t>
                      </a:r>
                      <a:endParaRPr lang="de-DE" sz="1600" dirty="0"/>
                    </a:p>
                  </a:txBody>
                  <a:tcPr/>
                </a:tc>
                <a:tc>
                  <a:txBody>
                    <a:bodyPr/>
                    <a:lstStyle/>
                    <a:p>
                      <a:pPr marL="285750" indent="-285750">
                        <a:buFont typeface="Wingdings" panose="05000000000000000000" pitchFamily="2" charset="2"/>
                        <a:buChar char="§"/>
                      </a:pPr>
                      <a:r>
                        <a:rPr lang="de-DE" sz="1600" dirty="0"/>
                        <a:t>Wallfahrten</a:t>
                      </a:r>
                    </a:p>
                    <a:p>
                      <a:pPr marL="285750" indent="-285750">
                        <a:buFont typeface="Wingdings" panose="05000000000000000000" pitchFamily="2" charset="2"/>
                        <a:buChar char="§"/>
                      </a:pPr>
                      <a:r>
                        <a:rPr lang="de-DE" sz="1600" dirty="0"/>
                        <a:t>Teilnahme</a:t>
                      </a:r>
                      <a:r>
                        <a:rPr lang="de-DE" sz="1600" baseline="0" dirty="0"/>
                        <a:t> am Katholikentag</a:t>
                      </a:r>
                    </a:p>
                    <a:p>
                      <a:pPr marL="285750" indent="-285750">
                        <a:buFont typeface="Wingdings" panose="05000000000000000000" pitchFamily="2" charset="2"/>
                        <a:buChar char="§"/>
                      </a:pPr>
                      <a:r>
                        <a:rPr lang="de-DE" sz="1600" baseline="0" dirty="0"/>
                        <a:t>Teilnahme am Kirchentag</a:t>
                      </a:r>
                    </a:p>
                    <a:p>
                      <a:pPr marL="285750" indent="-285750">
                        <a:buFont typeface="Wingdings" panose="05000000000000000000" pitchFamily="2" charset="2"/>
                        <a:buChar char="§"/>
                      </a:pPr>
                      <a:r>
                        <a:rPr lang="de-DE" sz="1600" baseline="0" dirty="0"/>
                        <a:t>Religiöse Ferienakademien</a:t>
                      </a:r>
                    </a:p>
                    <a:p>
                      <a:pPr marL="285750" indent="-285750">
                        <a:buFont typeface="Wingdings" panose="05000000000000000000" pitchFamily="2" charset="2"/>
                        <a:buChar char="§"/>
                      </a:pPr>
                      <a:r>
                        <a:rPr lang="de-DE" sz="1600" baseline="0" dirty="0"/>
                        <a:t>Gedenkstättenfahrten</a:t>
                      </a:r>
                    </a:p>
                    <a:p>
                      <a:pPr marL="285750" indent="-285750">
                        <a:buFont typeface="Wingdings" panose="05000000000000000000" pitchFamily="2" charset="2"/>
                        <a:buChar char="§"/>
                      </a:pPr>
                      <a:r>
                        <a:rPr lang="de-DE" sz="1600" baseline="0" dirty="0"/>
                        <a:t>Kirchenbesuche</a:t>
                      </a:r>
                      <a:endParaRPr lang="de-DE" sz="1600" dirty="0"/>
                    </a:p>
                  </a:txBody>
                  <a:tcPr/>
                </a:tc>
                <a:tc>
                  <a:txBody>
                    <a:bodyPr/>
                    <a:lstStyle/>
                    <a:p>
                      <a:pPr marL="285750" indent="-285750">
                        <a:buFont typeface="Arial" panose="020B0604020202020204" pitchFamily="34" charset="0"/>
                        <a:buChar char="•"/>
                      </a:pPr>
                      <a:r>
                        <a:rPr lang="de-DE" sz="1600" dirty="0"/>
                        <a:t>3€</a:t>
                      </a:r>
                      <a:r>
                        <a:rPr lang="de-DE" sz="1600" baseline="0" dirty="0"/>
                        <a:t> pro Person und Tag</a:t>
                      </a:r>
                      <a:endParaRPr lang="de-DE" sz="1600" dirty="0"/>
                    </a:p>
                  </a:txBody>
                  <a:tcPr/>
                </a:tc>
                <a:extLst>
                  <a:ext uri="{0D108BD9-81ED-4DB2-BD59-A6C34878D82A}">
                    <a16:rowId xmlns:a16="http://schemas.microsoft.com/office/drawing/2014/main" val="10001"/>
                  </a:ext>
                </a:extLst>
              </a:tr>
            </a:tbl>
          </a:graphicData>
        </a:graphic>
      </p:graphicFrame>
      <p:sp>
        <p:nvSpPr>
          <p:cNvPr id="5" name="Titel 4"/>
          <p:cNvSpPr>
            <a:spLocks noGrp="1"/>
          </p:cNvSpPr>
          <p:nvPr>
            <p:ph type="title"/>
          </p:nvPr>
        </p:nvSpPr>
        <p:spPr>
          <a:xfrm>
            <a:off x="213838" y="209323"/>
            <a:ext cx="10178390" cy="672786"/>
          </a:xfrm>
        </p:spPr>
        <p:txBody>
          <a:bodyPr/>
          <a:lstStyle/>
          <a:p>
            <a:r>
              <a:rPr lang="de-DE" dirty="0"/>
              <a:t>Sonstige Veranstaltungen &amp; Verfahrenshinweise</a:t>
            </a:r>
          </a:p>
        </p:txBody>
      </p:sp>
      <p:sp>
        <p:nvSpPr>
          <p:cNvPr id="3" name="Textfeld 2"/>
          <p:cNvSpPr txBox="1"/>
          <p:nvPr/>
        </p:nvSpPr>
        <p:spPr>
          <a:xfrm>
            <a:off x="-245994" y="2715068"/>
            <a:ext cx="11870422" cy="4515872"/>
          </a:xfrm>
          <a:prstGeom prst="rect">
            <a:avLst/>
          </a:prstGeom>
          <a:noFill/>
        </p:spPr>
        <p:txBody>
          <a:bodyPr wrap="square" lIns="432000" tIns="180000" rIns="216000" bIns="108000" rtlCol="0" anchor="ctr">
            <a:normAutofit lnSpcReduction="10000"/>
          </a:bodyPr>
          <a:lstStyle/>
          <a:p>
            <a:pPr algn="l">
              <a:lnSpc>
                <a:spcPct val="100000"/>
              </a:lnSpc>
            </a:pPr>
            <a:r>
              <a:rPr lang="de-DE" sz="1200" b="1" dirty="0">
                <a:latin typeface="Arial" panose="020B0604020202020204" pitchFamily="34" charset="0"/>
                <a:cs typeface="Arial" panose="020B0604020202020204" pitchFamily="34" charset="0"/>
              </a:rPr>
              <a:t>Verfahren</a:t>
            </a:r>
          </a:p>
          <a:p>
            <a:r>
              <a:rPr lang="de-DE" sz="1050" dirty="0">
                <a:latin typeface="Arial" panose="020B0604020202020204" pitchFamily="34" charset="0"/>
                <a:cs typeface="Arial" panose="020B0604020202020204" pitchFamily="34" charset="0"/>
              </a:rPr>
              <a:t>Allen Religionslehrkräften, Kirchengemeinden, Pastoralverbünden, Mitarbeitenden in der Schulseelsorge, Mitarbeitenden in der Schulschulsozialarbeit. Gemeindereferentinnen und Gemeindereferenten, Religionslehrkräften stehen zu den o.g. Zwecken Mittel zur Verfügung. Die Zuschüsse werden nach Vorlage eines schriftlichen Antrages bearbeitet. Einen Anspruch auf Förderung gibt es nicht.</a:t>
            </a:r>
          </a:p>
          <a:p>
            <a:endParaRPr lang="de-DE" sz="1050" dirty="0">
              <a:latin typeface="Arial" panose="020B0604020202020204" pitchFamily="34" charset="0"/>
              <a:cs typeface="Arial" panose="020B0604020202020204" pitchFamily="34" charset="0"/>
            </a:endParaRPr>
          </a:p>
          <a:p>
            <a:r>
              <a:rPr lang="de-DE" sz="1050" dirty="0">
                <a:latin typeface="Arial" panose="020B0604020202020204" pitchFamily="34" charset="0"/>
                <a:cs typeface="Arial" panose="020B0604020202020204" pitchFamily="34" charset="0"/>
              </a:rPr>
              <a:t>Der Antrag ist rechtzeitig (</a:t>
            </a:r>
            <a:r>
              <a:rPr lang="de-DE" sz="1050" b="1" dirty="0">
                <a:latin typeface="Arial" panose="020B0604020202020204" pitchFamily="34" charset="0"/>
                <a:cs typeface="Arial" panose="020B0604020202020204" pitchFamily="34" charset="0"/>
              </a:rPr>
              <a:t>vier Wochen) </a:t>
            </a:r>
            <a:r>
              <a:rPr lang="de-DE" sz="1050" dirty="0">
                <a:latin typeface="Arial" panose="020B0604020202020204" pitchFamily="34" charset="0"/>
                <a:cs typeface="Arial" panose="020B0604020202020204" pitchFamily="34" charset="0"/>
              </a:rPr>
              <a:t>vor Durchführung einer Maßnahme oder vor der Exkursion digital beim Erzbischöflichen Generalvikariat,</a:t>
            </a:r>
            <a:br>
              <a:rPr lang="de-DE" sz="1050" dirty="0">
                <a:latin typeface="Arial" panose="020B0604020202020204" pitchFamily="34" charset="0"/>
                <a:cs typeface="Arial" panose="020B0604020202020204" pitchFamily="34" charset="0"/>
              </a:rPr>
            </a:br>
            <a:r>
              <a:rPr lang="de-DE" sz="1050" dirty="0">
                <a:latin typeface="Arial" panose="020B0604020202020204" pitchFamily="34" charset="0"/>
                <a:cs typeface="Arial" panose="020B0604020202020204" pitchFamily="34" charset="0"/>
              </a:rPr>
              <a:t>Bereich Schule und Hochschule, Abteilung Schulpastoral, Domplatz 15, 33098 Paderborn einzureichen. Bei </a:t>
            </a:r>
            <a:r>
              <a:rPr lang="de-DE" sz="1050" b="1" dirty="0">
                <a:latin typeface="Arial" panose="020B0604020202020204" pitchFamily="34" charset="0"/>
                <a:cs typeface="Arial" panose="020B0604020202020204" pitchFamily="34" charset="0"/>
              </a:rPr>
              <a:t>Großprojekten</a:t>
            </a:r>
            <a:r>
              <a:rPr lang="de-DE" sz="1050" dirty="0">
                <a:latin typeface="Arial" panose="020B0604020202020204" pitchFamily="34" charset="0"/>
                <a:cs typeface="Arial" panose="020B0604020202020204" pitchFamily="34" charset="0"/>
              </a:rPr>
              <a:t> (z.B. Fahrten einer ganzen Schule) muss der Antrag </a:t>
            </a:r>
            <a:r>
              <a:rPr lang="de-DE" sz="1050" b="1" dirty="0">
                <a:latin typeface="Arial" panose="020B0604020202020204" pitchFamily="34" charset="0"/>
                <a:cs typeface="Arial" panose="020B0604020202020204" pitchFamily="34" charset="0"/>
              </a:rPr>
              <a:t>1 Jahr im Voraus</a:t>
            </a:r>
            <a:r>
              <a:rPr lang="de-DE" sz="1050" dirty="0">
                <a:latin typeface="Arial" panose="020B0604020202020204" pitchFamily="34" charset="0"/>
                <a:cs typeface="Arial" panose="020B0604020202020204" pitchFamily="34" charset="0"/>
              </a:rPr>
              <a:t> (bis zu Beginn der Sommerferien) aus Planungsgründen eingegangen sein. Setzen Sie sich mit uns rechtzeitig in Verbindung.</a:t>
            </a:r>
          </a:p>
          <a:p>
            <a:endParaRPr lang="de-DE" sz="1050" dirty="0">
              <a:latin typeface="Arial" panose="020B0604020202020204" pitchFamily="34" charset="0"/>
              <a:cs typeface="Arial" panose="020B0604020202020204" pitchFamily="34" charset="0"/>
            </a:endParaRPr>
          </a:p>
          <a:p>
            <a:r>
              <a:rPr lang="de-DE" sz="1050" dirty="0">
                <a:latin typeface="Arial" panose="020B0604020202020204" pitchFamily="34" charset="0"/>
                <a:cs typeface="Arial" panose="020B0604020202020204" pitchFamily="34" charset="0"/>
              </a:rPr>
              <a:t>Nutzen Sie dafür das entsprechende Online-Formular unter: </a:t>
            </a:r>
            <a:r>
              <a:rPr lang="de-DE" sz="1050" dirty="0">
                <a:hlinkClick r:id="rId2"/>
              </a:rPr>
              <a:t>https://schule-hochschule.wir-erzbistum-paderborn.de/service/foerdermittel/antrag-auf-gewaehrung-eines-zuschusses/</a:t>
            </a:r>
          </a:p>
          <a:p>
            <a:br>
              <a:rPr lang="de-DE" sz="1050">
                <a:latin typeface="Arial" panose="020B0604020202020204" pitchFamily="34" charset="0"/>
                <a:cs typeface="Arial" panose="020B0604020202020204" pitchFamily="34" charset="0"/>
              </a:rPr>
            </a:br>
            <a:r>
              <a:rPr lang="de-DE" sz="1050">
                <a:latin typeface="Arial" panose="020B0604020202020204" pitchFamily="34" charset="0"/>
                <a:cs typeface="Arial" panose="020B0604020202020204" pitchFamily="34" charset="0"/>
              </a:rPr>
              <a:t>Die </a:t>
            </a:r>
            <a:r>
              <a:rPr lang="de-DE" sz="1050" dirty="0">
                <a:latin typeface="Arial" panose="020B0604020202020204" pitchFamily="34" charset="0"/>
                <a:cs typeface="Arial" panose="020B0604020202020204" pitchFamily="34" charset="0"/>
              </a:rPr>
              <a:t>Abteilung Schulpastoral prüft alle Anträge und entscheidet über Genehmigung oder Ablehnung. Die Auszahlung der bewilligten Zuschüsse erfolgt nach Vorlage der Abrechnungsunterlagen und Belegen direkt an die im Antrag angegebene Kontoverbindung. Die Abteilung Schulpastoral behält</a:t>
            </a:r>
            <a:r>
              <a:rPr lang="de-DE" sz="1050" dirty="0">
                <a:solidFill>
                  <a:srgbClr val="FF0000"/>
                </a:solidFill>
                <a:latin typeface="Arial" panose="020B0604020202020204" pitchFamily="34" charset="0"/>
                <a:cs typeface="Arial" panose="020B0604020202020204" pitchFamily="34" charset="0"/>
              </a:rPr>
              <a:t> </a:t>
            </a:r>
            <a:r>
              <a:rPr lang="de-DE" sz="1050" dirty="0">
                <a:latin typeface="Arial" panose="020B0604020202020204" pitchFamily="34" charset="0"/>
                <a:cs typeface="Arial" panose="020B0604020202020204" pitchFamily="34" charset="0"/>
              </a:rPr>
              <a:t>sich vor bis zu einem Jahr nach der Veranstaltung die gemachten Angaben </a:t>
            </a:r>
            <a:r>
              <a:rPr lang="de-DE" sz="1050" b="1" dirty="0">
                <a:latin typeface="Arial" panose="020B0604020202020204" pitchFamily="34" charset="0"/>
                <a:cs typeface="Arial" panose="020B0604020202020204" pitchFamily="34" charset="0"/>
              </a:rPr>
              <a:t>stichprobenartig</a:t>
            </a:r>
            <a:r>
              <a:rPr lang="de-DE" sz="1050" dirty="0">
                <a:latin typeface="Arial" panose="020B0604020202020204" pitchFamily="34" charset="0"/>
                <a:cs typeface="Arial" panose="020B0604020202020204" pitchFamily="34" charset="0"/>
              </a:rPr>
              <a:t> zu überprüfen.</a:t>
            </a:r>
          </a:p>
          <a:p>
            <a:br>
              <a:rPr lang="de-DE" sz="1050" dirty="0">
                <a:latin typeface="Arial" panose="020B0604020202020204" pitchFamily="34" charset="0"/>
                <a:cs typeface="Arial" panose="020B0604020202020204" pitchFamily="34" charset="0"/>
              </a:rPr>
            </a:br>
            <a:r>
              <a:rPr lang="de-DE" sz="1050" dirty="0">
                <a:latin typeface="Arial" panose="020B0604020202020204" pitchFamily="34" charset="0"/>
                <a:cs typeface="Arial" panose="020B0604020202020204" pitchFamily="34" charset="0"/>
              </a:rPr>
              <a:t>Die Bezuschussung desselben Vorhabens durch verschiedene Bereiche des Erzbischöflichen Generalvikariats und/oder diözesaner Stellen, z.B. des Dekanatsbildungswerks</a:t>
            </a:r>
            <a:r>
              <a:rPr lang="de-DE" sz="1100" dirty="0"/>
              <a:t>, ist </a:t>
            </a:r>
            <a:r>
              <a:rPr lang="de-DE" sz="1050" dirty="0">
                <a:latin typeface="Arial" panose="020B0604020202020204" pitchFamily="34" charset="0"/>
                <a:cs typeface="Arial" panose="020B0604020202020204" pitchFamily="34" charset="0"/>
              </a:rPr>
              <a:t>ausgeschlossen.</a:t>
            </a:r>
          </a:p>
          <a:p>
            <a:endParaRPr lang="de-DE" sz="1200" dirty="0">
              <a:latin typeface="Arial" panose="020B0604020202020204" pitchFamily="34" charset="0"/>
              <a:cs typeface="Arial" panose="020B0604020202020204" pitchFamily="34" charset="0"/>
            </a:endParaRPr>
          </a:p>
          <a:p>
            <a:r>
              <a:rPr lang="de-DE" sz="1200" b="1" dirty="0"/>
              <a:t>Bei Fragen zum Antrag wenden Sie sich bitte an:</a:t>
            </a:r>
          </a:p>
          <a:p>
            <a:r>
              <a:rPr lang="de-DE" sz="1100" dirty="0">
                <a:latin typeface="Arial" panose="020B0604020202020204" pitchFamily="34" charset="0"/>
                <a:cs typeface="Arial" panose="020B0604020202020204" pitchFamily="34" charset="0"/>
              </a:rPr>
              <a:t>Rita Huneke (</a:t>
            </a:r>
            <a:r>
              <a:rPr lang="de-DE" sz="1100" dirty="0">
                <a:latin typeface="Arial" panose="020B0604020202020204" pitchFamily="34" charset="0"/>
                <a:cs typeface="Arial" panose="020B0604020202020204" pitchFamily="34" charset="0"/>
                <a:hlinkClick r:id="rId3"/>
              </a:rPr>
              <a:t>rita.huneke@erzbistum-paderborn.de</a:t>
            </a:r>
            <a:r>
              <a:rPr lang="de-DE" sz="1100" dirty="0">
                <a:latin typeface="Arial" panose="020B0604020202020204" pitchFamily="34" charset="0"/>
                <a:cs typeface="Arial" panose="020B0604020202020204" pitchFamily="34" charset="0"/>
              </a:rPr>
              <a:t>) – 05251/125-1930</a:t>
            </a:r>
          </a:p>
          <a:p>
            <a:endParaRPr lang="de-DE" sz="1100" dirty="0">
              <a:latin typeface="Arial" panose="020B0604020202020204" pitchFamily="34" charset="0"/>
              <a:cs typeface="Arial" panose="020B0604020202020204" pitchFamily="34" charset="0"/>
            </a:endParaRPr>
          </a:p>
          <a:p>
            <a:r>
              <a:rPr lang="de-DE" sz="1200" b="1" dirty="0">
                <a:latin typeface="Arial" panose="020B0604020202020204" pitchFamily="34" charset="0"/>
                <a:cs typeface="Arial" panose="020B0604020202020204" pitchFamily="34" charset="0"/>
              </a:rPr>
              <a:t>Hinweise</a:t>
            </a:r>
          </a:p>
          <a:p>
            <a:r>
              <a:rPr lang="de-DE" sz="1050" dirty="0">
                <a:latin typeface="Arial" panose="020B0604020202020204" pitchFamily="34" charset="0"/>
                <a:cs typeface="Arial" panose="020B0604020202020204" pitchFamily="34" charset="0"/>
              </a:rPr>
              <a:t>Falls Sie Ihre private Kontoverbindung angeben, benötigen wir für die Endauszahlung auch Ihre Privatanschrift.</a:t>
            </a:r>
          </a:p>
          <a:p>
            <a:r>
              <a:rPr lang="de-DE" sz="1050" dirty="0">
                <a:latin typeface="Arial" panose="020B0604020202020204" pitchFamily="34" charset="0"/>
                <a:cs typeface="Arial" panose="020B0604020202020204" pitchFamily="34" charset="0"/>
              </a:rPr>
              <a:t>Im Nachgang der Veranstaltung ist eine Teilnahmeliste (mit Namen, Inkl. Begleitpersonen) an Frau </a:t>
            </a:r>
            <a:r>
              <a:rPr lang="de-DE" sz="1050" dirty="0" err="1">
                <a:latin typeface="Arial" panose="020B0604020202020204" pitchFamily="34" charset="0"/>
                <a:cs typeface="Arial" panose="020B0604020202020204" pitchFamily="34" charset="0"/>
              </a:rPr>
              <a:t>Huneke</a:t>
            </a:r>
            <a:r>
              <a:rPr lang="de-DE" sz="1050" dirty="0">
                <a:latin typeface="Arial" panose="020B0604020202020204" pitchFamily="34" charset="0"/>
                <a:cs typeface="Arial" panose="020B0604020202020204" pitchFamily="34" charset="0"/>
              </a:rPr>
              <a:t> nachzureichen, sodass die endgültige Fördersumme bestimmt werden kann.</a:t>
            </a:r>
          </a:p>
          <a:p>
            <a:r>
              <a:rPr lang="de-DE" sz="1050" dirty="0">
                <a:latin typeface="Arial" panose="020B0604020202020204" pitchFamily="34" charset="0"/>
                <a:cs typeface="Arial" panose="020B0604020202020204" pitchFamily="34" charset="0"/>
              </a:rPr>
              <a:t>Die einzelnen Bezuschussungen wurden im Rahmen der derzeitigen Inflation erhöht. Bitte beachten Sie, dass die Fördermittel nicht erhöht wurden. Daher stehen möglicherweise am Ende eines Jahres keine Fördermittel mehr zur Verfügung. Ein Anspruch auf Förderung besteht nicht.</a:t>
            </a:r>
          </a:p>
          <a:p>
            <a:endParaRPr lang="de-DE" sz="1100" dirty="0">
              <a:latin typeface="Arial" panose="020B0604020202020204" pitchFamily="34" charset="0"/>
              <a:cs typeface="Arial" panose="020B0604020202020204" pitchFamily="34" charset="0"/>
            </a:endParaRPr>
          </a:p>
          <a:p>
            <a:pPr algn="l">
              <a:lnSpc>
                <a:spcPct val="100000"/>
              </a:lnSpc>
            </a:pPr>
            <a:endParaRPr lang="de-DE"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0484108"/>
      </p:ext>
    </p:extLst>
  </p:cSld>
  <p:clrMapOvr>
    <a:masterClrMapping/>
  </p:clrMapOvr>
  <p:transition>
    <p:fade thruBlk="1"/>
  </p:transition>
</p:sld>
</file>

<file path=ppt/theme/theme1.xml><?xml version="1.0" encoding="utf-8"?>
<a:theme xmlns:a="http://schemas.openxmlformats.org/drawingml/2006/main" name="Office">
  <a:themeElements>
    <a:clrScheme name="Erzbistum Paderborn">
      <a:dk1>
        <a:srgbClr val="636362"/>
      </a:dk1>
      <a:lt1>
        <a:srgbClr val="FFFFFF"/>
      </a:lt1>
      <a:dk2>
        <a:srgbClr val="636362"/>
      </a:dk2>
      <a:lt2>
        <a:srgbClr val="FFFFFF"/>
      </a:lt2>
      <a:accent1>
        <a:srgbClr val="AE0C21"/>
      </a:accent1>
      <a:accent2>
        <a:srgbClr val="E62730"/>
      </a:accent2>
      <a:accent3>
        <a:srgbClr val="1A70B8"/>
      </a:accent3>
      <a:accent4>
        <a:srgbClr val="B1CFDF"/>
      </a:accent4>
      <a:accent5>
        <a:srgbClr val="636362"/>
      </a:accent5>
      <a:accent6>
        <a:srgbClr val="919292"/>
      </a:accent6>
      <a:hlink>
        <a:srgbClr val="102E4E"/>
      </a:hlink>
      <a:folHlink>
        <a:srgbClr val="DF808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accent1"/>
        </a:solidFill>
      </a:spPr>
      <a:bodyPr wrap="square" lIns="432000" tIns="180000" rIns="216000" bIns="108000" anchor="ctr">
        <a:normAutofit/>
      </a:bodyPr>
      <a:lstStyle>
        <a:defPPr algn="l">
          <a:lnSpc>
            <a:spcPct val="100000"/>
          </a:lnSpc>
          <a:defRPr sz="1200" dirty="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pptD2F.tmp</Template>
  <TotalTime>0</TotalTime>
  <Words>509</Words>
  <Application>Microsoft Office PowerPoint</Application>
  <PresentationFormat>Breitbild</PresentationFormat>
  <Paragraphs>64</Paragraphs>
  <Slides>3</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vt:i4>
      </vt:variant>
    </vt:vector>
  </HeadingPairs>
  <TitlesOfParts>
    <vt:vector size="10" baseType="lpstr">
      <vt:lpstr>Arial</vt:lpstr>
      <vt:lpstr>Calibri</vt:lpstr>
      <vt:lpstr>Calibri Light</vt:lpstr>
      <vt:lpstr>TheSansB W5 Plain</vt:lpstr>
      <vt:lpstr>Times New Roman</vt:lpstr>
      <vt:lpstr>Wingdings</vt:lpstr>
      <vt:lpstr>Office</vt:lpstr>
      <vt:lpstr>PowerPoint-Präsentation</vt:lpstr>
      <vt:lpstr>Religiöse Freizeiten</vt:lpstr>
      <vt:lpstr>Sonstige Veranstaltungen &amp; Verfahrenshinweise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mac</dc:creator>
  <cp:lastModifiedBy>Lea.Schmidt</cp:lastModifiedBy>
  <cp:revision>352</cp:revision>
  <cp:lastPrinted>2022-04-26T09:32:57Z</cp:lastPrinted>
  <dcterms:created xsi:type="dcterms:W3CDTF">2019-07-12T05:16:39Z</dcterms:created>
  <dcterms:modified xsi:type="dcterms:W3CDTF">2023-06-01T06:20:08Z</dcterms:modified>
</cp:coreProperties>
</file>